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8" r:id="rId2"/>
    <p:sldId id="257" r:id="rId3"/>
    <p:sldId id="259" r:id="rId4"/>
    <p:sldId id="261" r:id="rId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C49492-F765-4172-85B9-844CC2001568}" type="datetimeFigureOut">
              <a:rPr lang="zh-TW" altLang="en-US" smtClean="0"/>
              <a:t>2024/12/19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4F1F51-6226-4895-B5AB-2E4361A55B9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6050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4F1F51-6226-4895-B5AB-2E4361A55B95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126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 descr="一張含有 鮮豔, 模糊, 設計 的圖片&#10;&#10;自動產生的描述">
            <a:extLst>
              <a:ext uri="{FF2B5EF4-FFF2-40B4-BE49-F238E27FC236}">
                <a16:creationId xmlns:a16="http://schemas.microsoft.com/office/drawing/2014/main" id="{86A29DF4-48E1-466F-B583-F0969A8E1D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2561658"/>
            <a:ext cx="12245139" cy="4315074"/>
          </a:xfrm>
          <a:prstGeom prst="rect">
            <a:avLst/>
          </a:prstGeom>
        </p:spPr>
      </p:pic>
      <p:sp>
        <p:nvSpPr>
          <p:cNvPr id="8" name="文字版面配置區 2">
            <a:extLst>
              <a:ext uri="{FF2B5EF4-FFF2-40B4-BE49-F238E27FC236}">
                <a16:creationId xmlns:a16="http://schemas.microsoft.com/office/drawing/2014/main" id="{C5A54086-7493-4F90-9E75-6DD67D1B1E8E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0954083" y="401957"/>
            <a:ext cx="979770" cy="2364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0" i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r>
              <a:rPr lang="zh-TW" altLang="en-US" dirty="0"/>
              <a:t>資訊等級</a:t>
            </a:r>
            <a:endParaRPr lang="zh-HK" altLang="zh-HK" dirty="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0692BE76-DB62-48DA-A715-FB6FC7ADE2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18262" y="589814"/>
            <a:ext cx="8496000" cy="20650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3E6A16E5-982B-43F1-9B23-722FCEFF71D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93275" y="253163"/>
            <a:ext cx="1718850" cy="505316"/>
          </a:xfrm>
          <a:prstGeom prst="rect">
            <a:avLst/>
          </a:prstGeom>
        </p:spPr>
      </p:pic>
      <p:sp>
        <p:nvSpPr>
          <p:cNvPr id="11" name="文字版面配置區 8">
            <a:extLst>
              <a:ext uri="{FF2B5EF4-FFF2-40B4-BE49-F238E27FC236}">
                <a16:creationId xmlns:a16="http://schemas.microsoft.com/office/drawing/2014/main" id="{3EAE6F6C-6933-49D9-91AF-2ACE093085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5465" y="1965956"/>
            <a:ext cx="5339961" cy="914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600">
                <a:solidFill>
                  <a:srgbClr val="009694"/>
                </a:solidFill>
                <a:latin typeface="Noto Sans TC SemiBold" panose="020B0200000000000000" pitchFamily="34" charset="-120"/>
                <a:ea typeface="Noto Sans TC SemiBold" panose="020B0200000000000000" pitchFamily="34" charset="-120"/>
              </a:defRPr>
            </a:lvl1pPr>
          </a:lstStyle>
          <a:p>
            <a:pPr lvl="0"/>
            <a:r>
              <a:rPr lang="zh-TW" altLang="en-US" dirty="0"/>
              <a:t>資安院 簡報標題</a:t>
            </a:r>
          </a:p>
        </p:txBody>
      </p:sp>
      <p:sp>
        <p:nvSpPr>
          <p:cNvPr id="12" name="文字版面配置區 8">
            <a:extLst>
              <a:ext uri="{FF2B5EF4-FFF2-40B4-BE49-F238E27FC236}">
                <a16:creationId xmlns:a16="http://schemas.microsoft.com/office/drawing/2014/main" id="{2667936C-E9C0-4749-A5C3-3ADFC8587A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5464" y="3068638"/>
            <a:ext cx="5339961" cy="10191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>
                    <a:lumMod val="90000"/>
                    <a:lumOff val="10000"/>
                  </a:schemeClr>
                </a:solidFill>
                <a:latin typeface="Noto Sans TC" panose="020B0200000000000000" pitchFamily="34" charset="-120"/>
                <a:ea typeface="Noto Sans TC" panose="020B0200000000000000" pitchFamily="34" charset="-12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簡報人員：姓名與 職稱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 TC" panose="020B0200000000000000" pitchFamily="34" charset="-120"/>
              <a:ea typeface="Noto Sans TC" panose="020B0200000000000000" pitchFamily="34" charset="-12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簡報單位：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OOOO 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中心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 TC" panose="020B0200000000000000" pitchFamily="34" charset="-120"/>
              <a:ea typeface="Noto Sans TC" panose="020B0200000000000000" pitchFamily="34" charset="-12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簡報日期：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112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年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 2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月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10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日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 TC" panose="020B0200000000000000" pitchFamily="34" charset="-120"/>
              <a:ea typeface="Noto Sans TC" panose="020B0200000000000000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3860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 descr="一張含有 Rectangle, 鮮豔, 設計 的圖片&#10;&#10;自動產生的描述">
            <a:extLst>
              <a:ext uri="{FF2B5EF4-FFF2-40B4-BE49-F238E27FC236}">
                <a16:creationId xmlns:a16="http://schemas.microsoft.com/office/drawing/2014/main" id="{4064CA92-65B7-481D-A460-B3F1D4B3EA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615" y="0"/>
            <a:ext cx="2552700" cy="680720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5C54F304-187A-4D33-912C-3345965A0144}"/>
              </a:ext>
            </a:extLst>
          </p:cNvPr>
          <p:cNvSpPr/>
          <p:nvPr userDrawn="1"/>
        </p:nvSpPr>
        <p:spPr>
          <a:xfrm>
            <a:off x="0" y="6647609"/>
            <a:ext cx="12192000" cy="210391"/>
          </a:xfrm>
          <a:prstGeom prst="rect">
            <a:avLst/>
          </a:prstGeom>
          <a:solidFill>
            <a:srgbClr val="0096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HK" altLang="en-US"/>
          </a:p>
        </p:txBody>
      </p:sp>
      <p:sp>
        <p:nvSpPr>
          <p:cNvPr id="9" name="內容版面配置區 3">
            <a:extLst>
              <a:ext uri="{FF2B5EF4-FFF2-40B4-BE49-F238E27FC236}">
                <a16:creationId xmlns:a16="http://schemas.microsoft.com/office/drawing/2014/main" id="{6F848622-297E-47AC-A0DC-27BD60CBF00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715786" y="1833152"/>
            <a:ext cx="6880999" cy="4072698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20000"/>
              </a:lnSpc>
              <a:buFontTx/>
              <a:buBlip>
                <a:blip r:embed="rId3"/>
              </a:buBlip>
              <a:defRPr sz="2800">
                <a:solidFill>
                  <a:srgbClr val="009694"/>
                </a:solidFill>
                <a:latin typeface="Noto Sans TC SemiBold" panose="020B0200000000000000" pitchFamily="34" charset="-120"/>
                <a:ea typeface="Noto Sans TC SemiBold" panose="020B0200000000000000" pitchFamily="34" charset="-120"/>
              </a:defRPr>
            </a:lvl1pPr>
            <a:lvl2pPr marL="457200" marR="0" indent="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chemeClr val="bg2">
                    <a:lumMod val="50000"/>
                  </a:schemeClr>
                </a:solidFill>
                <a:latin typeface="Noto Sans TC" panose="020B0200000000000000" pitchFamily="34" charset="-120"/>
                <a:ea typeface="Noto Sans TC" panose="020B0200000000000000" pitchFamily="34" charset="-120"/>
              </a:defRPr>
            </a:lvl2pPr>
            <a:lvl3pPr marL="914400" indent="0">
              <a:buFontTx/>
              <a:buNone/>
              <a:defRPr sz="2800">
                <a:solidFill>
                  <a:schemeClr val="bg2">
                    <a:lumMod val="50000"/>
                  </a:schemeClr>
                </a:solidFill>
                <a:latin typeface="Noto Sans TC" panose="020B0200000000000000" pitchFamily="34" charset="-120"/>
                <a:ea typeface="Noto Sans TC" panose="020B0200000000000000" pitchFamily="34" charset="-120"/>
              </a:defRPr>
            </a:lvl3pPr>
            <a:lvl4pPr marL="1657350" indent="-285750">
              <a:buFontTx/>
              <a:buBlip>
                <a:blip r:embed="rId3"/>
              </a:buBlip>
              <a:defRPr sz="2800">
                <a:latin typeface="Noto Sans TC" panose="020B0200000000000000" pitchFamily="34" charset="-120"/>
                <a:ea typeface="Noto Sans TC" panose="020B0200000000000000" pitchFamily="34" charset="-120"/>
              </a:defRPr>
            </a:lvl4pPr>
            <a:lvl5pPr marL="2114550" indent="-285750">
              <a:buFontTx/>
              <a:buBlip>
                <a:blip r:embed="rId3"/>
              </a:buBlip>
              <a:defRPr sz="2800">
                <a:latin typeface="Noto Sans TC" panose="020B0200000000000000" pitchFamily="34" charset="-120"/>
                <a:ea typeface="Noto Sans TC" panose="020B0200000000000000" pitchFamily="34" charset="-120"/>
              </a:defRPr>
            </a:lvl5pPr>
          </a:lstStyle>
          <a:p>
            <a:pPr lvl="0"/>
            <a:r>
              <a:rPr lang="zh-TW" altLang="en-US" dirty="0"/>
              <a:t>標題一</a:t>
            </a:r>
            <a:endParaRPr lang="en-US" altLang="zh-TW" dirty="0"/>
          </a:p>
          <a:p>
            <a:pPr lvl="1"/>
            <a:r>
              <a:rPr lang="zh-TW" altLang="en-US" dirty="0"/>
              <a:t>次標題</a:t>
            </a:r>
            <a:endParaRPr lang="en-US" altLang="zh-TW" dirty="0"/>
          </a:p>
          <a:p>
            <a:pPr lvl="0"/>
            <a:r>
              <a:rPr lang="zh-TW" altLang="en-US" dirty="0"/>
              <a:t>標題二</a:t>
            </a:r>
            <a:endParaRPr lang="en-US" altLang="zh-TW" dirty="0"/>
          </a:p>
          <a:p>
            <a:pPr lvl="1"/>
            <a:r>
              <a:rPr lang="zh-TW" altLang="en-US" dirty="0"/>
              <a:t>次標題一</a:t>
            </a:r>
            <a:endParaRPr lang="en-US" altLang="zh-TW" dirty="0"/>
          </a:p>
          <a:p>
            <a:pPr lvl="1"/>
            <a:r>
              <a:rPr lang="zh-TW" altLang="en-US" dirty="0"/>
              <a:t>次標題二</a:t>
            </a:r>
            <a:endParaRPr lang="en-US" altLang="zh-TW" dirty="0"/>
          </a:p>
          <a:p>
            <a:pPr lvl="0"/>
            <a:r>
              <a:rPr lang="zh-TW" altLang="en-US" dirty="0"/>
              <a:t>標題三</a:t>
            </a:r>
            <a:endParaRPr lang="en-US" altLang="zh-TW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3B0B22A-860A-4DDD-BD05-455F0BE3E338}"/>
              </a:ext>
            </a:extLst>
          </p:cNvPr>
          <p:cNvSpPr/>
          <p:nvPr userDrawn="1"/>
        </p:nvSpPr>
        <p:spPr>
          <a:xfrm>
            <a:off x="11514500" y="6238709"/>
            <a:ext cx="407368" cy="25058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ts val="1200"/>
              </a:lnSpc>
              <a:defRPr/>
            </a:pPr>
            <a:fld id="{EDBEF0A2-D711-4ABF-BE5C-26CCF5F27F7E}" type="slidenum">
              <a:rPr lang="en-US" altLang="zh-TW" sz="1400" i="0" smtClean="0">
                <a:solidFill>
                  <a:schemeClr val="bg1">
                    <a:lumMod val="50000"/>
                  </a:schemeClr>
                </a:solidFill>
                <a:latin typeface="Noto Sans TC" panose="020B0200000000000000" pitchFamily="34" charset="-120"/>
                <a:ea typeface="Noto Sans TC" panose="020B0200000000000000" pitchFamily="34" charset="-120"/>
                <a:cs typeface="Times New Roman" pitchFamily="18" charset="0"/>
              </a:rPr>
              <a:pPr algn="ctr">
                <a:lnSpc>
                  <a:spcPts val="1200"/>
                </a:lnSpc>
                <a:defRPr/>
              </a:pPr>
              <a:t>‹#›</a:t>
            </a:fld>
            <a:endParaRPr lang="en-US" altLang="zh-TW" sz="1200" i="0" dirty="0">
              <a:solidFill>
                <a:schemeClr val="bg1">
                  <a:lumMod val="50000"/>
                </a:schemeClr>
              </a:solidFill>
              <a:latin typeface="Noto Sans TC" panose="020B0200000000000000" pitchFamily="34" charset="-120"/>
              <a:ea typeface="Noto Sans TC" panose="020B0200000000000000" pitchFamily="34" charset="-120"/>
              <a:cs typeface="Times New Roman" pitchFamily="18" charset="0"/>
            </a:endParaRPr>
          </a:p>
        </p:txBody>
      </p:sp>
      <p:sp>
        <p:nvSpPr>
          <p:cNvPr id="11" name="標題 1">
            <a:extLst>
              <a:ext uri="{FF2B5EF4-FFF2-40B4-BE49-F238E27FC236}">
                <a16:creationId xmlns:a16="http://schemas.microsoft.com/office/drawing/2014/main" id="{601915A4-7708-433B-964E-73B8FDC53E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5786" y="1027908"/>
            <a:ext cx="2710813" cy="515903"/>
          </a:xfrm>
          <a:prstGeom prst="rect">
            <a:avLst/>
          </a:prstGeom>
        </p:spPr>
        <p:txBody>
          <a:bodyPr anchor="t"/>
          <a:lstStyle>
            <a:lvl1pPr>
              <a:defRPr sz="3600" b="1" i="0">
                <a:solidFill>
                  <a:srgbClr val="009694"/>
                </a:solidFill>
                <a:latin typeface="Noto Sans TC SemiBold" panose="020B0200000000000000" pitchFamily="34" charset="-128"/>
                <a:ea typeface="Noto Sans TC SemiBold" panose="020B0200000000000000" pitchFamily="34" charset="-128"/>
              </a:defRPr>
            </a:lvl1pPr>
          </a:lstStyle>
          <a:p>
            <a:r>
              <a:rPr kumimoji="1" lang="zh-TW" altLang="en-US" dirty="0"/>
              <a:t>大綱</a:t>
            </a:r>
            <a:endParaRPr kumimoji="1"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993379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61E4DDE1-1F0F-4BAA-8DD1-8F958EF0CC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43300" y="6391355"/>
            <a:ext cx="8964000" cy="21794"/>
          </a:xfrm>
          <a:prstGeom prst="rect">
            <a:avLst/>
          </a:prstGeom>
        </p:spPr>
      </p:pic>
      <p:sp>
        <p:nvSpPr>
          <p:cNvPr id="8" name="標題 1">
            <a:extLst>
              <a:ext uri="{FF2B5EF4-FFF2-40B4-BE49-F238E27FC236}">
                <a16:creationId xmlns:a16="http://schemas.microsoft.com/office/drawing/2014/main" id="{F9880F13-20BD-42D1-AA68-A4B78A0C8C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730" y="816347"/>
            <a:ext cx="2805356" cy="563823"/>
          </a:xfrm>
          <a:prstGeom prst="rect">
            <a:avLst/>
          </a:prstGeom>
        </p:spPr>
        <p:txBody>
          <a:bodyPr anchor="b"/>
          <a:lstStyle>
            <a:lvl1pPr>
              <a:defRPr sz="3600" b="1" i="0" spc="100" baseline="0">
                <a:solidFill>
                  <a:srgbClr val="009694"/>
                </a:solidFill>
                <a:latin typeface="Noto Sans TC SemiBold" panose="020B0200000000000000" pitchFamily="34" charset="-128"/>
                <a:ea typeface="Noto Sans TC SemiBold" panose="020B0200000000000000" pitchFamily="34" charset="-128"/>
              </a:defRPr>
            </a:lvl1pPr>
          </a:lstStyle>
          <a:p>
            <a:r>
              <a:rPr kumimoji="1" lang="zh-HK" altLang="en-US" dirty="0"/>
              <a:t>投影片標題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B251E12-0113-4ED1-96FA-44536C27D945}"/>
              </a:ext>
            </a:extLst>
          </p:cNvPr>
          <p:cNvSpPr/>
          <p:nvPr userDrawn="1"/>
        </p:nvSpPr>
        <p:spPr>
          <a:xfrm>
            <a:off x="0" y="6647609"/>
            <a:ext cx="12192000" cy="210391"/>
          </a:xfrm>
          <a:prstGeom prst="rect">
            <a:avLst/>
          </a:prstGeom>
          <a:solidFill>
            <a:srgbClr val="0096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HK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68A4BED-EC16-4532-AEA9-CE12B019A33A}"/>
              </a:ext>
            </a:extLst>
          </p:cNvPr>
          <p:cNvSpPr/>
          <p:nvPr userDrawn="1"/>
        </p:nvSpPr>
        <p:spPr>
          <a:xfrm>
            <a:off x="11514500" y="6276961"/>
            <a:ext cx="407368" cy="25058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ts val="1200"/>
              </a:lnSpc>
              <a:defRPr/>
            </a:pPr>
            <a:fld id="{EDBEF0A2-D711-4ABF-BE5C-26CCF5F27F7E}" type="slidenum">
              <a:rPr lang="en-US" altLang="zh-TW" sz="1400" i="0" smtClean="0">
                <a:solidFill>
                  <a:schemeClr val="bg1">
                    <a:lumMod val="50000"/>
                  </a:schemeClr>
                </a:solidFill>
                <a:latin typeface="Noto Sans TC" panose="020B0200000000000000" pitchFamily="34" charset="-120"/>
                <a:ea typeface="Noto Sans TC" panose="020B0200000000000000" pitchFamily="34" charset="-120"/>
                <a:cs typeface="Times New Roman" pitchFamily="18" charset="0"/>
              </a:rPr>
              <a:pPr algn="ctr">
                <a:lnSpc>
                  <a:spcPts val="1200"/>
                </a:lnSpc>
                <a:defRPr/>
              </a:pPr>
              <a:t>‹#›</a:t>
            </a:fld>
            <a:endParaRPr lang="en-US" altLang="zh-TW" sz="1200" i="0" dirty="0">
              <a:solidFill>
                <a:schemeClr val="bg1">
                  <a:lumMod val="50000"/>
                </a:schemeClr>
              </a:solidFill>
              <a:latin typeface="Noto Sans TC" panose="020B0200000000000000" pitchFamily="34" charset="-120"/>
              <a:ea typeface="Noto Sans TC" panose="020B0200000000000000" pitchFamily="34" charset="-120"/>
              <a:cs typeface="Times New Roman" pitchFamily="18" charset="0"/>
            </a:endParaRPr>
          </a:p>
        </p:txBody>
      </p:sp>
      <p:sp>
        <p:nvSpPr>
          <p:cNvPr id="11" name="內容版面配置區 3">
            <a:extLst>
              <a:ext uri="{FF2B5EF4-FFF2-40B4-BE49-F238E27FC236}">
                <a16:creationId xmlns:a16="http://schemas.microsoft.com/office/drawing/2014/main" id="{7583A8BD-BB49-4241-AE2D-82C7F9EA7F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7730" y="1631260"/>
            <a:ext cx="10486761" cy="4016825"/>
          </a:xfrm>
          <a:prstGeom prst="rect">
            <a:avLst/>
          </a:prstGeom>
        </p:spPr>
        <p:txBody>
          <a:bodyPr/>
          <a:lstStyle>
            <a:lvl1pPr marL="285750" indent="-285750">
              <a:buFontTx/>
              <a:buBlip>
                <a:blip r:embed="rId3"/>
              </a:buBlip>
              <a:defRPr sz="1800">
                <a:latin typeface="Noto Sans TC Light" panose="020B0200000000000000" pitchFamily="34" charset="-120"/>
                <a:ea typeface="Noto Sans TC Light" panose="020B0200000000000000" pitchFamily="34" charset="-120"/>
              </a:defRPr>
            </a:lvl1pPr>
            <a:lvl2pPr marL="742950" indent="-285750">
              <a:buFontTx/>
              <a:buBlip>
                <a:blip r:embed="rId3"/>
              </a:buBlip>
              <a:defRPr sz="1800">
                <a:latin typeface="Noto Sans TC Light" panose="020B0200000000000000" pitchFamily="34" charset="-120"/>
                <a:ea typeface="Noto Sans TC Light" panose="020B0200000000000000" pitchFamily="34" charset="-120"/>
              </a:defRPr>
            </a:lvl2pPr>
            <a:lvl3pPr marL="1200150" indent="-285750">
              <a:buFontTx/>
              <a:buBlip>
                <a:blip r:embed="rId3"/>
              </a:buBlip>
              <a:defRPr sz="1800">
                <a:latin typeface="Noto Sans TC Light" panose="020B0200000000000000" pitchFamily="34" charset="-120"/>
                <a:ea typeface="Noto Sans TC Light" panose="020B0200000000000000" pitchFamily="34" charset="-120"/>
              </a:defRPr>
            </a:lvl3pPr>
            <a:lvl4pPr marL="1657350" indent="-285750">
              <a:buFontTx/>
              <a:buBlip>
                <a:blip r:embed="rId3"/>
              </a:buBlip>
              <a:defRPr sz="1800">
                <a:latin typeface="Noto Sans TC Light" panose="020B0200000000000000" pitchFamily="34" charset="-120"/>
                <a:ea typeface="Noto Sans TC Light" panose="020B0200000000000000" pitchFamily="34" charset="-120"/>
              </a:defRPr>
            </a:lvl4pPr>
            <a:lvl5pPr marL="2114550" indent="-285750">
              <a:buFontTx/>
              <a:buBlip>
                <a:blip r:embed="rId3"/>
              </a:buBlip>
              <a:defRPr sz="1800">
                <a:latin typeface="Noto Sans TC Light" panose="020B0200000000000000" pitchFamily="34" charset="-120"/>
                <a:ea typeface="Noto Sans TC Light" panose="020B0200000000000000" pitchFamily="34" charset="-120"/>
              </a:defRPr>
            </a:lvl5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C0A00D41-236C-43A9-A3A7-E702BE85986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4463" y="6063413"/>
            <a:ext cx="1718850" cy="50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4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版面配置區 41">
            <a:extLst>
              <a:ext uri="{FF2B5EF4-FFF2-40B4-BE49-F238E27FC236}">
                <a16:creationId xmlns:a16="http://schemas.microsoft.com/office/drawing/2014/main" id="{F05E76F0-AC8B-4A1D-9C0A-DB27C1E961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3572" y="6130624"/>
            <a:ext cx="3749999" cy="30699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bg2">
                    <a:lumMod val="50000"/>
                  </a:schemeClr>
                </a:solidFill>
                <a:latin typeface="Noto Sans TC Medium" panose="020B0200000000000000" pitchFamily="34" charset="-128"/>
                <a:ea typeface="Noto Sans TC Medium" panose="020B0200000000000000" pitchFamily="34" charset="-12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HK" altLang="en-US" dirty="0"/>
              <a:t>報告者</a:t>
            </a:r>
            <a:r>
              <a:rPr kumimoji="1" lang="zh-TW" altLang="en-US" dirty="0"/>
              <a:t> </a:t>
            </a:r>
            <a:r>
              <a:rPr kumimoji="1" lang="en-US" altLang="zh-HK" dirty="0"/>
              <a:t>- </a:t>
            </a:r>
            <a:r>
              <a:rPr kumimoji="1" lang="en-US" altLang="zh-TW" dirty="0"/>
              <a:t>OOO</a:t>
            </a:r>
            <a:endParaRPr kumimoji="1" lang="zh-HK" altLang="en-US" dirty="0"/>
          </a:p>
        </p:txBody>
      </p:sp>
      <p:pic>
        <p:nvPicPr>
          <p:cNvPr id="10" name="圖片 9" descr="一張含有 設計, 鮮豔, 螢幕擷取畫面, Rectangle 的圖片&#10;&#10;自動產生的描述">
            <a:extLst>
              <a:ext uri="{FF2B5EF4-FFF2-40B4-BE49-F238E27FC236}">
                <a16:creationId xmlns:a16="http://schemas.microsoft.com/office/drawing/2014/main" id="{138A114D-24C0-4E43-8F8F-19EA7E0EC6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05800" y="0"/>
            <a:ext cx="3886200" cy="6858000"/>
          </a:xfrm>
          <a:prstGeom prst="rect">
            <a:avLst/>
          </a:prstGeom>
        </p:spPr>
      </p:pic>
      <p:pic>
        <p:nvPicPr>
          <p:cNvPr id="11" name="圖片 10" descr="一張含有 標誌, 圖形, 螢幕擷取畫面, 符號 的圖片&#10;&#10;自動產生的描述">
            <a:extLst>
              <a:ext uri="{FF2B5EF4-FFF2-40B4-BE49-F238E27FC236}">
                <a16:creationId xmlns:a16="http://schemas.microsoft.com/office/drawing/2014/main" id="{2A916587-386E-4F32-937C-EF81E9A0CA6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135" y="187181"/>
            <a:ext cx="3295211" cy="916713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2145DD35-FCFE-4860-ABDE-4E34A0D69704}"/>
              </a:ext>
            </a:extLst>
          </p:cNvPr>
          <p:cNvSpPr txBox="1"/>
          <p:nvPr userDrawn="1"/>
        </p:nvSpPr>
        <p:spPr>
          <a:xfrm>
            <a:off x="756038" y="3081415"/>
            <a:ext cx="380753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6600" b="1" spc="300" dirty="0">
                <a:solidFill>
                  <a:srgbClr val="009694"/>
                </a:solidFill>
                <a:latin typeface="Noto Sans TC SemiBold" panose="020B0200000000000000" pitchFamily="34" charset="-128"/>
                <a:ea typeface="Noto Sans TC SemiBold" panose="020B0200000000000000" pitchFamily="34" charset="-128"/>
              </a:rPr>
              <a:t>報告完畢</a:t>
            </a:r>
            <a:br>
              <a:rPr kumimoji="1" lang="zh-TW" altLang="en-US" sz="6600" b="1" spc="300" dirty="0">
                <a:solidFill>
                  <a:srgbClr val="009694"/>
                </a:solidFill>
                <a:latin typeface="Noto Sans TC SemiBold" panose="020B0200000000000000" pitchFamily="34" charset="-128"/>
                <a:ea typeface="Noto Sans TC SemiBold" panose="020B0200000000000000" pitchFamily="34" charset="-128"/>
              </a:rPr>
            </a:br>
            <a:r>
              <a:rPr kumimoji="1" lang="zh-TW" altLang="en-US" sz="6600" b="1" spc="300" dirty="0">
                <a:solidFill>
                  <a:srgbClr val="009694"/>
                </a:solidFill>
                <a:latin typeface="Noto Sans TC SemiBold" panose="020B0200000000000000" pitchFamily="34" charset="-128"/>
                <a:ea typeface="Noto Sans TC SemiBold" panose="020B0200000000000000" pitchFamily="34" charset="-128"/>
              </a:rPr>
              <a:t>敬請指教</a:t>
            </a:r>
            <a:endParaRPr lang="zh-TW" altLang="en-US" sz="6600" dirty="0"/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1EE2E85E-8175-4010-A362-2257E97DC679}"/>
              </a:ext>
            </a:extLst>
          </p:cNvPr>
          <p:cNvSpPr txBox="1"/>
          <p:nvPr userDrawn="1"/>
        </p:nvSpPr>
        <p:spPr>
          <a:xfrm>
            <a:off x="756038" y="2516931"/>
            <a:ext cx="380753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200" dirty="0">
                <a:solidFill>
                  <a:schemeClr val="tx2"/>
                </a:solidFill>
                <a:latin typeface="+mj-lt"/>
                <a:cs typeface="Poppins" panose="00000500000000000000" pitchFamily="2" charset="0"/>
              </a:rPr>
              <a:t>Thank you for your time.</a:t>
            </a:r>
            <a:endParaRPr lang="zh-TW" altLang="en-US" sz="2200" dirty="0">
              <a:solidFill>
                <a:schemeClr val="tx2"/>
              </a:solidFill>
              <a:latin typeface="+mj-lt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125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9844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4FB9382E-E2A7-4D02-8C94-A2E07DD92FE5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zh-TW" altLang="en-US" dirty="0"/>
              <a:t>內部公開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8288370-C625-4F1B-BA70-C1371D0A7C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zh-TW" altLang="en-US" dirty="0"/>
              <a:t>資安院 簡報標題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EEC3F3BF-3A6C-4837-80EF-F93BD7283FF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lvl="0"/>
            <a:r>
              <a:rPr lang="zh-TW" altLang="en-US" dirty="0">
                <a:solidFill>
                  <a:srgbClr val="FFFFFF">
                    <a:lumMod val="50000"/>
                  </a:srgbClr>
                </a:solidFill>
              </a:rPr>
              <a:t>簡報人員：姓名與 職稱</a:t>
            </a:r>
          </a:p>
          <a:p>
            <a:pPr lvl="0"/>
            <a:r>
              <a:rPr lang="zh-TW" altLang="en-US" dirty="0">
                <a:solidFill>
                  <a:srgbClr val="FFFFFF">
                    <a:lumMod val="50000"/>
                  </a:srgbClr>
                </a:solidFill>
              </a:rPr>
              <a:t>簡報單位：</a:t>
            </a:r>
            <a:r>
              <a:rPr lang="en-US" altLang="zh-TW" dirty="0">
                <a:solidFill>
                  <a:srgbClr val="FFFFFF">
                    <a:lumMod val="50000"/>
                  </a:srgbClr>
                </a:solidFill>
              </a:rPr>
              <a:t>OOOO </a:t>
            </a:r>
            <a:r>
              <a:rPr lang="zh-TW" altLang="en-US" dirty="0">
                <a:solidFill>
                  <a:srgbClr val="FFFFFF">
                    <a:lumMod val="50000"/>
                  </a:srgbClr>
                </a:solidFill>
              </a:rPr>
              <a:t>中心</a:t>
            </a:r>
          </a:p>
          <a:p>
            <a:pPr lvl="0"/>
            <a:r>
              <a:rPr lang="zh-TW" altLang="en-US" dirty="0">
                <a:solidFill>
                  <a:srgbClr val="FFFFFF">
                    <a:lumMod val="50000"/>
                  </a:srgbClr>
                </a:solidFill>
              </a:rPr>
              <a:t>簡報日期：</a:t>
            </a:r>
            <a:r>
              <a:rPr lang="en-US" altLang="zh-TW" dirty="0">
                <a:solidFill>
                  <a:srgbClr val="FFFFFF">
                    <a:lumMod val="50000"/>
                  </a:srgbClr>
                </a:solidFill>
              </a:rPr>
              <a:t>112</a:t>
            </a:r>
            <a:r>
              <a:rPr lang="zh-TW" altLang="en-US" dirty="0">
                <a:solidFill>
                  <a:srgbClr val="FFFFFF">
                    <a:lumMod val="50000"/>
                  </a:srgbClr>
                </a:solidFill>
              </a:rPr>
              <a:t>年 </a:t>
            </a:r>
            <a:r>
              <a:rPr lang="en-US" altLang="zh-TW" dirty="0">
                <a:solidFill>
                  <a:srgbClr val="FFFFFF">
                    <a:lumMod val="50000"/>
                  </a:srgbClr>
                </a:solidFill>
              </a:rPr>
              <a:t>2</a:t>
            </a:r>
            <a:r>
              <a:rPr lang="zh-TW" altLang="en-US" dirty="0">
                <a:solidFill>
                  <a:srgbClr val="FFFFFF">
                    <a:lumMod val="50000"/>
                  </a:srgbClr>
                </a:solidFill>
              </a:rPr>
              <a:t>月</a:t>
            </a:r>
            <a:r>
              <a:rPr lang="en-US" altLang="zh-TW" dirty="0">
                <a:solidFill>
                  <a:srgbClr val="FFFFFF">
                    <a:lumMod val="50000"/>
                  </a:srgbClr>
                </a:solidFill>
              </a:rPr>
              <a:t>10</a:t>
            </a:r>
            <a:r>
              <a:rPr lang="zh-TW" altLang="en-US" dirty="0">
                <a:solidFill>
                  <a:srgbClr val="FFFFFF">
                    <a:lumMod val="50000"/>
                  </a:srgbClr>
                </a:solidFill>
              </a:rPr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730968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4DAD2CC0-D5D4-4F61-B582-13667AA700B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lvl="0"/>
            <a:r>
              <a:rPr lang="zh-TW" altLang="en-US" dirty="0"/>
              <a:t>標題一</a:t>
            </a:r>
          </a:p>
          <a:p>
            <a:pPr lvl="0"/>
            <a:r>
              <a:rPr lang="zh-TW" altLang="en-US" dirty="0"/>
              <a:t>標題二</a:t>
            </a:r>
          </a:p>
          <a:p>
            <a:pPr lvl="1"/>
            <a:r>
              <a:rPr lang="zh-TW" altLang="en-US" dirty="0">
                <a:solidFill>
                  <a:srgbClr val="FFFFFF">
                    <a:lumMod val="50000"/>
                  </a:srgbClr>
                </a:solidFill>
              </a:rPr>
              <a:t>次標一</a:t>
            </a:r>
          </a:p>
          <a:p>
            <a:pPr lvl="1"/>
            <a:r>
              <a:rPr lang="zh-TW" altLang="en-US" dirty="0">
                <a:solidFill>
                  <a:srgbClr val="FFFFFF">
                    <a:lumMod val="50000"/>
                  </a:srgbClr>
                </a:solidFill>
              </a:rPr>
              <a:t>次標二</a:t>
            </a:r>
          </a:p>
          <a:p>
            <a:pPr lvl="0"/>
            <a:r>
              <a:rPr lang="zh-TW" altLang="en-US" dirty="0"/>
              <a:t>標題三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51B4FE57-12C2-4740-A87E-7C7B82994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大綱</a:t>
            </a:r>
          </a:p>
        </p:txBody>
      </p:sp>
    </p:spTree>
    <p:extLst>
      <p:ext uri="{BB962C8B-B14F-4D97-AF65-F5344CB8AC3E}">
        <p14:creationId xmlns:p14="http://schemas.microsoft.com/office/powerpoint/2010/main" val="1853360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19B554C-82B0-4E06-BC98-741142F52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BE2CEEB-D25E-4EA3-93F6-57A3271D738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0141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645788FA-6F71-4DD7-A984-11468ACF6F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343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自訂 4">
      <a:dk1>
        <a:srgbClr val="242424"/>
      </a:dk1>
      <a:lt1>
        <a:srgbClr val="FFFFFF"/>
      </a:lt1>
      <a:dk2>
        <a:srgbClr val="009594"/>
      </a:dk2>
      <a:lt2>
        <a:srgbClr val="FFFFFF"/>
      </a:lt2>
      <a:accent1>
        <a:srgbClr val="C2C823"/>
      </a:accent1>
      <a:accent2>
        <a:srgbClr val="93CFBF"/>
      </a:accent2>
      <a:accent3>
        <a:srgbClr val="FFDF71"/>
      </a:accent3>
      <a:accent4>
        <a:srgbClr val="8BC560"/>
      </a:accent4>
      <a:accent5>
        <a:srgbClr val="4FB9A0"/>
      </a:accent5>
      <a:accent6>
        <a:srgbClr val="368EA5"/>
      </a:accent6>
      <a:hlink>
        <a:srgbClr val="4FB9A0"/>
      </a:hlink>
      <a:folHlink>
        <a:srgbClr val="9B9B9B"/>
      </a:folHlink>
    </a:clrScheme>
    <a:fontScheme name="資安院CIS">
      <a:majorFont>
        <a:latin typeface="Poppins SemiBold"/>
        <a:ea typeface="Noto Sans TC SemiBold"/>
        <a:cs typeface=""/>
      </a:majorFont>
      <a:minorFont>
        <a:latin typeface="Poppins Light"/>
        <a:ea typeface="Noto Sans TC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41</Words>
  <Application>Microsoft Office PowerPoint</Application>
  <PresentationFormat>寬螢幕</PresentationFormat>
  <Paragraphs>12</Paragraphs>
  <Slides>4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16" baseType="lpstr">
      <vt:lpstr>Noto Sans TC</vt:lpstr>
      <vt:lpstr>Noto Sans TC Light</vt:lpstr>
      <vt:lpstr>Noto Sans TC Medium</vt:lpstr>
      <vt:lpstr>Noto Sans TC SemiBold</vt:lpstr>
      <vt:lpstr>新細明體</vt:lpstr>
      <vt:lpstr>Arial</vt:lpstr>
      <vt:lpstr>Calibri</vt:lpstr>
      <vt:lpstr>Poppins</vt:lpstr>
      <vt:lpstr>Poppins Light</vt:lpstr>
      <vt:lpstr>Poppins SemiBold</vt:lpstr>
      <vt:lpstr>Times New Roman</vt:lpstr>
      <vt:lpstr>Office 佈景主題</vt:lpstr>
      <vt:lpstr>PowerPoint 簡報</vt:lpstr>
      <vt:lpstr>大綱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NICS</dc:creator>
  <cp:lastModifiedBy>何宣儒</cp:lastModifiedBy>
  <cp:revision>4</cp:revision>
  <dcterms:created xsi:type="dcterms:W3CDTF">2024-12-19T05:46:17Z</dcterms:created>
  <dcterms:modified xsi:type="dcterms:W3CDTF">2024-12-19T06:16:23Z</dcterms:modified>
</cp:coreProperties>
</file>