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256" r:id="rId2"/>
  </p:sldIdLst>
  <p:sldSz cx="12192000" cy="6858000"/>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94"/>
    <a:srgbClr val="7F7F7F"/>
    <a:srgbClr val="61BBB9"/>
    <a:srgbClr val="8ACBCA"/>
    <a:srgbClr val="DAD9D8"/>
    <a:srgbClr val="C3C923"/>
    <a:srgbClr val="221915"/>
    <a:srgbClr val="EAFFFA"/>
    <a:srgbClr val="94D0C0"/>
    <a:srgbClr val="E2E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1962" autoAdjust="0"/>
  </p:normalViewPr>
  <p:slideViewPr>
    <p:cSldViewPr snapToGrid="0">
      <p:cViewPr>
        <p:scale>
          <a:sx n="48" d="100"/>
          <a:sy n="48" d="100"/>
        </p:scale>
        <p:origin x="416" y="-224"/>
      </p:cViewPr>
      <p:guideLst/>
    </p:cSldViewPr>
  </p:slideViewPr>
  <p:outlineViewPr>
    <p:cViewPr>
      <p:scale>
        <a:sx n="100" d="100"/>
        <a:sy n="100" d="100"/>
      </p:scale>
      <p:origin x="0" y="0"/>
    </p:cViewPr>
  </p:outlineViewPr>
  <p:notesTextViewPr>
    <p:cViewPr>
      <p:scale>
        <a:sx n="3" d="2"/>
        <a:sy n="3" d="2"/>
      </p:scale>
      <p:origin x="0" y="0"/>
    </p:cViewPr>
  </p:notesTextViewPr>
  <p:sorterViewPr>
    <p:cViewPr>
      <p:scale>
        <a:sx n="80" d="100"/>
        <a:sy n="80" d="100"/>
      </p:scale>
      <p:origin x="0" y="-462"/>
    </p:cViewPr>
  </p:sorterViewPr>
  <p:notesViewPr>
    <p:cSldViewPr snapToGrid="0">
      <p:cViewPr varScale="1">
        <p:scale>
          <a:sx n="86" d="100"/>
          <a:sy n="86" d="100"/>
        </p:scale>
        <p:origin x="386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65AEEF8B-E951-4A56-B0D3-EE948C9B1E0D}"/>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C71E42D2-7C7B-453F-BA91-F8EC2A2F6760}"/>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17A80BEF-2135-47D1-A011-803F3FB042C7}" type="datetimeFigureOut">
              <a:rPr lang="zh-TW" altLang="en-US" smtClean="0"/>
              <a:t>2025/11/4</a:t>
            </a:fld>
            <a:endParaRPr lang="zh-TW" altLang="en-US"/>
          </a:p>
        </p:txBody>
      </p:sp>
      <p:sp>
        <p:nvSpPr>
          <p:cNvPr id="4" name="頁尾版面配置區 3">
            <a:extLst>
              <a:ext uri="{FF2B5EF4-FFF2-40B4-BE49-F238E27FC236}">
                <a16:creationId xmlns:a16="http://schemas.microsoft.com/office/drawing/2014/main" id="{500E0475-4ACA-4B4A-BF15-D8B35ED003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887F36DF-E36C-40CE-B014-573D3F417A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1BA9FA-6381-4F1F-A7FD-C2039B26B2A3}" type="slidenum">
              <a:rPr lang="zh-TW" altLang="en-US" smtClean="0"/>
              <a:t>‹#›</a:t>
            </a:fld>
            <a:endParaRPr lang="zh-TW" altLang="en-US"/>
          </a:p>
        </p:txBody>
      </p:sp>
    </p:spTree>
    <p:extLst>
      <p:ext uri="{BB962C8B-B14F-4D97-AF65-F5344CB8AC3E}">
        <p14:creationId xmlns:p14="http://schemas.microsoft.com/office/powerpoint/2010/main" val="3328168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1DDA416-925E-A84F-8FB8-D8B7E0081E45}" type="datetimeFigureOut">
              <a:rPr kumimoji="1" lang="zh-HK" altLang="en-US" smtClean="0"/>
              <a:t>4/11/2025</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kumimoji="1" lang="zh-TW" altLang="en-US" dirty="0"/>
              <a:t>按一下以編輯母片文字樣式</a:t>
            </a:r>
          </a:p>
          <a:p>
            <a:pPr lvl="1"/>
            <a:r>
              <a:rPr kumimoji="1" lang="zh-TW" altLang="en-US" dirty="0"/>
              <a:t>第二層</a:t>
            </a:r>
          </a:p>
          <a:p>
            <a:pPr lvl="2"/>
            <a:r>
              <a:rPr kumimoji="1" lang="zh-TW" altLang="en-US" dirty="0"/>
              <a:t>第三層</a:t>
            </a:r>
          </a:p>
          <a:p>
            <a:pPr lvl="3"/>
            <a:r>
              <a:rPr kumimoji="1" lang="zh-TW" altLang="en-US" dirty="0"/>
              <a:t>第四層</a:t>
            </a:r>
          </a:p>
          <a:p>
            <a:pPr lvl="4"/>
            <a:r>
              <a:rPr kumimoji="1" lang="zh-TW" altLang="en-US" dirty="0"/>
              <a:t>第五層</a:t>
            </a:r>
            <a:endParaRPr kumimoji="1" lang="zh-HK" altLang="en-US" dirty="0"/>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CD1AF4-8C55-274A-8903-BFD0C737BE20}" type="slidenum">
              <a:rPr kumimoji="1" lang="zh-HK" altLang="en-US" smtClean="0"/>
              <a:t>‹#›</a:t>
            </a:fld>
            <a:endParaRPr kumimoji="1" lang="zh-HK" altLang="en-US"/>
          </a:p>
        </p:txBody>
      </p:sp>
    </p:spTree>
    <p:extLst>
      <p:ext uri="{BB962C8B-B14F-4D97-AF65-F5344CB8AC3E}">
        <p14:creationId xmlns:p14="http://schemas.microsoft.com/office/powerpoint/2010/main" val="1120044461"/>
      </p:ext>
    </p:extLst>
  </p:cSld>
  <p:clrMap bg1="lt1" tx1="dk1" bg2="lt2" tx2="dk2" accent1="accent1" accent2="accent2" accent3="accent3" accent4="accent4" accent5="accent5" accent6="accent6" hlink="hlink" folHlink="folHlink"/>
  <p:notesStyle>
    <a:lvl1pPr marL="0" algn="l" defTabSz="914400" rtl="0" eaLnBrk="1" latinLnBrk="0" hangingPunct="1">
      <a:defRPr sz="3600" kern="1200">
        <a:solidFill>
          <a:schemeClr val="tx1"/>
        </a:solidFill>
        <a:latin typeface="+mn-ea"/>
        <a:ea typeface="+mn-ea"/>
        <a:cs typeface="+mn-cs"/>
      </a:defRPr>
    </a:lvl1pPr>
    <a:lvl2pPr marL="457200" algn="l" defTabSz="914400" rtl="0" eaLnBrk="1" latinLnBrk="0" hangingPunct="1">
      <a:defRPr sz="3600" kern="1200">
        <a:solidFill>
          <a:schemeClr val="tx1"/>
        </a:solidFill>
        <a:latin typeface="+mn-ea"/>
        <a:ea typeface="+mn-ea"/>
        <a:cs typeface="+mn-cs"/>
      </a:defRPr>
    </a:lvl2pPr>
    <a:lvl3pPr marL="914400" algn="l" defTabSz="914400" rtl="0" eaLnBrk="1" latinLnBrk="0" hangingPunct="1">
      <a:defRPr sz="3600" kern="1200">
        <a:solidFill>
          <a:schemeClr val="tx1"/>
        </a:solidFill>
        <a:latin typeface="+mn-ea"/>
        <a:ea typeface="+mn-ea"/>
        <a:cs typeface="+mn-cs"/>
      </a:defRPr>
    </a:lvl3pPr>
    <a:lvl4pPr marL="1371600" algn="l" defTabSz="914400" rtl="0" eaLnBrk="1" latinLnBrk="0" hangingPunct="1">
      <a:defRPr sz="3600" kern="1200">
        <a:solidFill>
          <a:schemeClr val="tx1"/>
        </a:solidFill>
        <a:latin typeface="+mn-ea"/>
        <a:ea typeface="+mn-ea"/>
        <a:cs typeface="+mn-cs"/>
      </a:defRPr>
    </a:lvl4pPr>
    <a:lvl5pPr marL="1828800" algn="l" defTabSz="914400" rtl="0" eaLnBrk="1" latinLnBrk="0" hangingPunct="1">
      <a:defRPr sz="3600" kern="1200">
        <a:solidFill>
          <a:schemeClr val="tx1"/>
        </a:solidFill>
        <a:latin typeface="+mn-ea"/>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公開使用)_1">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19A78511-D983-3BA2-9A61-27B9B87CFB7F}"/>
              </a:ext>
            </a:extLst>
          </p:cNvPr>
          <p:cNvPicPr>
            <a:picLocks noChangeAspect="1"/>
          </p:cNvPicPr>
          <p:nvPr userDrawn="1"/>
        </p:nvPicPr>
        <p:blipFill>
          <a:blip r:embed="rId2"/>
          <a:stretch>
            <a:fillRect/>
          </a:stretch>
        </p:blipFill>
        <p:spPr>
          <a:xfrm>
            <a:off x="678825" y="187182"/>
            <a:ext cx="2984358" cy="877356"/>
          </a:xfrm>
          <a:prstGeom prst="rect">
            <a:avLst/>
          </a:prstGeom>
        </p:spPr>
      </p:pic>
      <p:pic>
        <p:nvPicPr>
          <p:cNvPr id="17" name="圖片 16" descr="一張含有 螢幕擷取畫面, 鮮豔, 藝術 的圖片&#10;&#10;自動產生的描述">
            <a:extLst>
              <a:ext uri="{FF2B5EF4-FFF2-40B4-BE49-F238E27FC236}">
                <a16:creationId xmlns:a16="http://schemas.microsoft.com/office/drawing/2014/main" id="{21D680C0-CBB5-4623-8107-3091A4126BBD}"/>
              </a:ext>
            </a:extLst>
          </p:cNvPr>
          <p:cNvPicPr>
            <a:picLocks noChangeAspect="1"/>
          </p:cNvPicPr>
          <p:nvPr userDrawn="1"/>
        </p:nvPicPr>
        <p:blipFill>
          <a:blip r:embed="rId3" cstate="screen">
            <a:alphaModFix amt="95000"/>
            <a:extLst>
              <a:ext uri="{28A0092B-C50C-407E-A947-70E740481C1C}">
                <a14:useLocalDpi xmlns:a14="http://schemas.microsoft.com/office/drawing/2010/main"/>
              </a:ext>
            </a:extLst>
          </a:blip>
          <a:srcRect/>
          <a:stretch/>
        </p:blipFill>
        <p:spPr>
          <a:xfrm>
            <a:off x="8317725" y="1"/>
            <a:ext cx="3885998" cy="6858000"/>
          </a:xfrm>
          <a:prstGeom prst="rect">
            <a:avLst/>
          </a:prstGeom>
        </p:spPr>
      </p:pic>
      <p:sp>
        <p:nvSpPr>
          <p:cNvPr id="19" name="文字版面配置區 2">
            <a:extLst>
              <a:ext uri="{FF2B5EF4-FFF2-40B4-BE49-F238E27FC236}">
                <a16:creationId xmlns:a16="http://schemas.microsoft.com/office/drawing/2014/main" id="{4D21EF3B-6601-4005-AC18-2D9E5561C5C9}"/>
              </a:ext>
            </a:extLst>
          </p:cNvPr>
          <p:cNvSpPr>
            <a:spLocks noGrp="1"/>
          </p:cNvSpPr>
          <p:nvPr>
            <p:ph type="body" idx="10" hasCustomPrompt="1"/>
          </p:nvPr>
        </p:nvSpPr>
        <p:spPr>
          <a:xfrm>
            <a:off x="5181251" y="3453643"/>
            <a:ext cx="914749" cy="307776"/>
          </a:xfrm>
          <a:prstGeom prst="rect">
            <a:avLst/>
          </a:prstGeom>
        </p:spPr>
        <p:txBody>
          <a:bodyPr anchor="ctr"/>
          <a:lstStyle>
            <a:lvl1pPr marL="0" marR="0" indent="0" algn="l" defTabSz="914400" rtl="0" eaLnBrk="0" fontAlgn="base" latinLnBrk="0" hangingPunct="0">
              <a:lnSpc>
                <a:spcPct val="100000"/>
              </a:lnSpc>
              <a:spcBef>
                <a:spcPct val="0"/>
              </a:spcBef>
              <a:spcAft>
                <a:spcPct val="0"/>
              </a:spcAft>
              <a:buClrTx/>
              <a:buSzTx/>
              <a:buFontTx/>
              <a:buNone/>
              <a:tabLst/>
              <a:defRPr sz="1400" b="0" i="0">
                <a:solidFill>
                  <a:schemeClr val="bg2">
                    <a:lumMod val="50000"/>
                  </a:schemeClr>
                </a:solidFill>
                <a:latin typeface="+mj-ea"/>
                <a:ea typeface="+mj-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HK" altLang="en-US"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公開</a:t>
            </a:r>
            <a:r>
              <a:rPr lang="zh-TW" altLang="en-US" sz="1400" dirty="0">
                <a:solidFill>
                  <a:schemeClr val="bg2">
                    <a:lumMod val="50000"/>
                  </a:schemeClr>
                </a:solidFill>
                <a:latin typeface="Noto Sans TC Medium" panose="020B0200000000000000" pitchFamily="34" charset="-128"/>
                <a:ea typeface="Noto Sans TC Medium" panose="020B0200000000000000" pitchFamily="34" charset="-128"/>
              </a:rPr>
              <a:t>文件</a:t>
            </a:r>
            <a:endParaRPr kumimoji="0" lang="zh-HK" altLang="zh-HK"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endParaRPr>
          </a:p>
        </p:txBody>
      </p:sp>
      <p:sp>
        <p:nvSpPr>
          <p:cNvPr id="20" name="文字版面配置區 2">
            <a:extLst>
              <a:ext uri="{FF2B5EF4-FFF2-40B4-BE49-F238E27FC236}">
                <a16:creationId xmlns:a16="http://schemas.microsoft.com/office/drawing/2014/main" id="{479ADC92-4B4B-4DAD-A046-8B227CC2E5F6}"/>
              </a:ext>
            </a:extLst>
          </p:cNvPr>
          <p:cNvSpPr>
            <a:spLocks noGrp="1"/>
          </p:cNvSpPr>
          <p:nvPr>
            <p:ph type="body" idx="11" hasCustomPrompt="1"/>
          </p:nvPr>
        </p:nvSpPr>
        <p:spPr>
          <a:xfrm>
            <a:off x="830581" y="3478640"/>
            <a:ext cx="1642906" cy="307776"/>
          </a:xfrm>
          <a:prstGeom prst="rect">
            <a:avLst/>
          </a:prstGeom>
        </p:spPr>
        <p:txBody>
          <a:bodyPr anchor="ctr"/>
          <a:lstStyle>
            <a:lvl1pPr marL="0" marR="0" indent="0" algn="l" defTabSz="914400" rtl="0" eaLnBrk="0" fontAlgn="base" latinLnBrk="0" hangingPunct="0">
              <a:lnSpc>
                <a:spcPct val="100000"/>
              </a:lnSpc>
              <a:spcBef>
                <a:spcPct val="0"/>
              </a:spcBef>
              <a:spcAft>
                <a:spcPct val="0"/>
              </a:spcAft>
              <a:buClrTx/>
              <a:buSzTx/>
              <a:buFontTx/>
              <a:buNone/>
              <a:tabLst/>
              <a:defRPr sz="1400" b="0" i="0">
                <a:solidFill>
                  <a:schemeClr val="bg2">
                    <a:lumMod val="50000"/>
                  </a:schemeClr>
                </a:solidFill>
                <a:latin typeface="+mj-ea"/>
                <a:ea typeface="+mj-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2023</a:t>
            </a:r>
            <a:r>
              <a:rPr kumimoji="0" lang="zh-TW" altLang="en-US"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  </a:t>
            </a:r>
            <a:r>
              <a:rPr kumimoji="0" lang="en-US" altLang="zh-TW"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  02</a:t>
            </a:r>
            <a:r>
              <a:rPr kumimoji="0" lang="zh-TW" altLang="en-US"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  </a:t>
            </a:r>
            <a:r>
              <a:rPr kumimoji="0" lang="en-US" altLang="zh-TW"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a:t>
            </a:r>
            <a:r>
              <a:rPr kumimoji="0" lang="zh-TW" altLang="en-US"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  </a:t>
            </a:r>
            <a:r>
              <a:rPr kumimoji="0" lang="en-US" altLang="zh-TW"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rPr>
              <a:t>10</a:t>
            </a:r>
            <a:endParaRPr kumimoji="0" lang="zh-HK" altLang="zh-HK" sz="1400" u="none" strike="noStrike" cap="none" normalizeH="0" baseline="0" dirty="0">
              <a:ln>
                <a:noFill/>
              </a:ln>
              <a:solidFill>
                <a:schemeClr val="bg2">
                  <a:lumMod val="50000"/>
                </a:schemeClr>
              </a:solidFill>
              <a:effectLst/>
              <a:latin typeface="Noto Sans TC Medium" panose="020B0200000000000000" pitchFamily="34" charset="-128"/>
              <a:ea typeface="Noto Sans TC Medium" panose="020B0200000000000000" pitchFamily="34" charset="-128"/>
            </a:endParaRPr>
          </a:p>
        </p:txBody>
      </p:sp>
      <p:pic>
        <p:nvPicPr>
          <p:cNvPr id="29" name="圖片 28">
            <a:extLst>
              <a:ext uri="{FF2B5EF4-FFF2-40B4-BE49-F238E27FC236}">
                <a16:creationId xmlns:a16="http://schemas.microsoft.com/office/drawing/2014/main" id="{2B50278D-26C6-4FB5-88C7-35B1A75F662E}"/>
              </a:ext>
            </a:extLst>
          </p:cNvPr>
          <p:cNvPicPr>
            <a:picLocks noChangeAspect="1"/>
          </p:cNvPicPr>
          <p:nvPr userDrawn="1"/>
        </p:nvPicPr>
        <p:blipFill>
          <a:blip r:embed="rId4"/>
          <a:stretch>
            <a:fillRect/>
          </a:stretch>
        </p:blipFill>
        <p:spPr>
          <a:xfrm>
            <a:off x="2264699" y="3607530"/>
            <a:ext cx="2882900" cy="38100"/>
          </a:xfrm>
          <a:prstGeom prst="rect">
            <a:avLst/>
          </a:prstGeom>
        </p:spPr>
      </p:pic>
      <p:sp>
        <p:nvSpPr>
          <p:cNvPr id="31" name="文字版面配置區 2">
            <a:extLst>
              <a:ext uri="{FF2B5EF4-FFF2-40B4-BE49-F238E27FC236}">
                <a16:creationId xmlns:a16="http://schemas.microsoft.com/office/drawing/2014/main" id="{F1CDFC46-AFC2-4EAD-86F8-02AF20F4A6FA}"/>
              </a:ext>
            </a:extLst>
          </p:cNvPr>
          <p:cNvSpPr>
            <a:spLocks noGrp="1"/>
          </p:cNvSpPr>
          <p:nvPr>
            <p:ph type="body" idx="12" hasCustomPrompt="1"/>
          </p:nvPr>
        </p:nvSpPr>
        <p:spPr>
          <a:xfrm>
            <a:off x="805618" y="4082861"/>
            <a:ext cx="3589100" cy="400109"/>
          </a:xfrm>
          <a:prstGeom prst="rect">
            <a:avLst/>
          </a:prstGeom>
        </p:spPr>
        <p:txBody>
          <a:bodyPr/>
          <a:lstStyle>
            <a:lvl1pPr marL="0" marR="0" indent="0" algn="l" defTabSz="914400" rtl="0" eaLnBrk="0" fontAlgn="base" latinLnBrk="0" hangingPunct="0">
              <a:lnSpc>
                <a:spcPct val="130000"/>
              </a:lnSpc>
              <a:spcBef>
                <a:spcPct val="0"/>
              </a:spcBef>
              <a:spcAft>
                <a:spcPct val="0"/>
              </a:spcAft>
              <a:buClrTx/>
              <a:buSzTx/>
              <a:buFontTx/>
              <a:buNone/>
              <a:tabLst/>
              <a:defRPr sz="1800" b="0" i="0">
                <a:solidFill>
                  <a:schemeClr val="bg2">
                    <a:lumMod val="50000"/>
                  </a:schemeClr>
                </a:solidFill>
                <a:latin typeface="+mn-ea"/>
                <a:ea typeface="+mn-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0" marR="0" lvl="0" indent="0" algn="l" defTabSz="914400" rtl="0" eaLnBrk="0" fontAlgn="base" latinLnBrk="0" hangingPunct="0">
              <a:lnSpc>
                <a:spcPct val="130000"/>
              </a:lnSpc>
              <a:spcBef>
                <a:spcPct val="0"/>
              </a:spcBef>
              <a:spcAft>
                <a:spcPct val="0"/>
              </a:spcAft>
              <a:buClrTx/>
              <a:buSzTx/>
              <a:buFontTx/>
              <a:buNone/>
              <a:tabLst/>
            </a:pPr>
            <a:r>
              <a:rPr lang="zh-TW" altLang="en-US" dirty="0">
                <a:solidFill>
                  <a:schemeClr val="bg2">
                    <a:lumMod val="50000"/>
                  </a:schemeClr>
                </a:solidFill>
                <a:latin typeface="Noto Sans TC" panose="020B0200000000000000" pitchFamily="34" charset="-120"/>
                <a:ea typeface="Noto Sans TC" panose="020B0200000000000000" pitchFamily="34" charset="-120"/>
              </a:rPr>
              <a:t>姓名與 職稱</a:t>
            </a:r>
            <a:endParaRPr lang="en-US" altLang="zh-TW" dirty="0">
              <a:solidFill>
                <a:schemeClr val="bg2">
                  <a:lumMod val="50000"/>
                </a:schemeClr>
              </a:solidFill>
              <a:latin typeface="Noto Sans TC" panose="020B0200000000000000" pitchFamily="34" charset="-120"/>
              <a:ea typeface="Noto Sans TC" panose="020B0200000000000000" pitchFamily="34" charset="-120"/>
            </a:endParaRPr>
          </a:p>
        </p:txBody>
      </p:sp>
      <p:sp>
        <p:nvSpPr>
          <p:cNvPr id="32" name="文字版面配置區 2">
            <a:extLst>
              <a:ext uri="{FF2B5EF4-FFF2-40B4-BE49-F238E27FC236}">
                <a16:creationId xmlns:a16="http://schemas.microsoft.com/office/drawing/2014/main" id="{86556701-1097-4F12-9CE9-FDC119D3D99A}"/>
              </a:ext>
            </a:extLst>
          </p:cNvPr>
          <p:cNvSpPr>
            <a:spLocks noGrp="1"/>
          </p:cNvSpPr>
          <p:nvPr>
            <p:ph type="body" idx="13" hasCustomPrompt="1"/>
          </p:nvPr>
        </p:nvSpPr>
        <p:spPr>
          <a:xfrm>
            <a:off x="805618" y="4440277"/>
            <a:ext cx="3589100" cy="400109"/>
          </a:xfrm>
          <a:prstGeom prst="rect">
            <a:avLst/>
          </a:prstGeom>
        </p:spPr>
        <p:txBody>
          <a:bodyPr/>
          <a:lstStyle>
            <a:lvl1pPr marL="0" marR="0" indent="0" algn="l" defTabSz="914400" rtl="0" eaLnBrk="0" fontAlgn="base" latinLnBrk="0" hangingPunct="0">
              <a:lnSpc>
                <a:spcPct val="130000"/>
              </a:lnSpc>
              <a:spcBef>
                <a:spcPct val="0"/>
              </a:spcBef>
              <a:spcAft>
                <a:spcPct val="0"/>
              </a:spcAft>
              <a:buClrTx/>
              <a:buSzTx/>
              <a:buFontTx/>
              <a:buNone/>
              <a:tabLst/>
              <a:defRPr sz="1800" b="0" i="0">
                <a:solidFill>
                  <a:schemeClr val="bg2">
                    <a:lumMod val="50000"/>
                  </a:schemeClr>
                </a:solidFill>
                <a:latin typeface="+mn-ea"/>
                <a:ea typeface="+mn-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eaLnBrk="0" fontAlgn="base" hangingPunct="0">
              <a:lnSpc>
                <a:spcPct val="130000"/>
              </a:lnSpc>
              <a:spcBef>
                <a:spcPct val="0"/>
              </a:spcBef>
              <a:spcAft>
                <a:spcPct val="0"/>
              </a:spcAft>
            </a:pPr>
            <a:r>
              <a:rPr lang="zh-TW" altLang="en-US" dirty="0">
                <a:solidFill>
                  <a:schemeClr val="bg2">
                    <a:lumMod val="50000"/>
                  </a:schemeClr>
                </a:solidFill>
                <a:latin typeface="Noto Sans TC" panose="020B0200000000000000" pitchFamily="34" charset="-120"/>
                <a:ea typeface="Noto Sans TC" panose="020B0200000000000000" pitchFamily="34" charset="-120"/>
              </a:rPr>
              <a:t>國家資通安全研究院 </a:t>
            </a:r>
            <a:r>
              <a:rPr lang="en-US" altLang="zh-TW" dirty="0">
                <a:solidFill>
                  <a:schemeClr val="bg2">
                    <a:lumMod val="50000"/>
                  </a:schemeClr>
                </a:solidFill>
                <a:latin typeface="Noto Sans TC" panose="020B0200000000000000" pitchFamily="34" charset="-120"/>
                <a:ea typeface="Noto Sans TC" panose="020B0200000000000000" pitchFamily="34" charset="-120"/>
              </a:rPr>
              <a:t>OOOO</a:t>
            </a:r>
            <a:r>
              <a:rPr lang="zh-TW" altLang="en-US" dirty="0">
                <a:solidFill>
                  <a:schemeClr val="bg2">
                    <a:lumMod val="50000"/>
                  </a:schemeClr>
                </a:solidFill>
                <a:latin typeface="Noto Sans TC" panose="020B0200000000000000" pitchFamily="34" charset="-120"/>
                <a:ea typeface="Noto Sans TC" panose="020B0200000000000000" pitchFamily="34" charset="-120"/>
              </a:rPr>
              <a:t>中心</a:t>
            </a:r>
            <a:endParaRPr lang="en-US" altLang="zh-TW" dirty="0">
              <a:solidFill>
                <a:schemeClr val="bg2">
                  <a:lumMod val="50000"/>
                </a:schemeClr>
              </a:solidFill>
              <a:latin typeface="Noto Sans TC" panose="020B0200000000000000" pitchFamily="34" charset="-120"/>
              <a:ea typeface="Noto Sans TC" panose="020B0200000000000000" pitchFamily="34" charset="-120"/>
            </a:endParaRPr>
          </a:p>
        </p:txBody>
      </p:sp>
      <p:sp>
        <p:nvSpPr>
          <p:cNvPr id="2" name="標題 1">
            <a:extLst>
              <a:ext uri="{FF2B5EF4-FFF2-40B4-BE49-F238E27FC236}">
                <a16:creationId xmlns:a16="http://schemas.microsoft.com/office/drawing/2014/main" id="{CDEC46F1-6192-4C99-B73B-60A29011EBC1}"/>
              </a:ext>
            </a:extLst>
          </p:cNvPr>
          <p:cNvSpPr>
            <a:spLocks noGrp="1"/>
          </p:cNvSpPr>
          <p:nvPr>
            <p:ph type="title" hasCustomPrompt="1"/>
          </p:nvPr>
        </p:nvSpPr>
        <p:spPr>
          <a:xfrm>
            <a:off x="756038" y="2650149"/>
            <a:ext cx="5339960" cy="922491"/>
          </a:xfrm>
          <a:prstGeom prst="rect">
            <a:avLst/>
          </a:prstGeom>
        </p:spPr>
        <p:txBody>
          <a:bodyPr/>
          <a:lstStyle>
            <a:lvl1pPr>
              <a:defRPr sz="5600">
                <a:solidFill>
                  <a:srgbClr val="009694"/>
                </a:solidFill>
              </a:defRPr>
            </a:lvl1pPr>
          </a:lstStyle>
          <a:p>
            <a:r>
              <a:rPr lang="zh-TW" altLang="en-US" dirty="0"/>
              <a:t>資安院 簡報標題</a:t>
            </a:r>
          </a:p>
        </p:txBody>
      </p:sp>
    </p:spTree>
    <p:extLst>
      <p:ext uri="{BB962C8B-B14F-4D97-AF65-F5344CB8AC3E}">
        <p14:creationId xmlns:p14="http://schemas.microsoft.com/office/powerpoint/2010/main" val="379437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內部使用)_2">
    <p:spTree>
      <p:nvGrpSpPr>
        <p:cNvPr id="1" name=""/>
        <p:cNvGrpSpPr/>
        <p:nvPr/>
      </p:nvGrpSpPr>
      <p:grpSpPr>
        <a:xfrm>
          <a:off x="0" y="0"/>
          <a:ext cx="0" cy="0"/>
          <a:chOff x="0" y="0"/>
          <a:chExt cx="0" cy="0"/>
        </a:xfrm>
      </p:grpSpPr>
      <p:pic>
        <p:nvPicPr>
          <p:cNvPr id="17" name="圖片 16" descr="一張含有 螢幕擷取畫面, 鮮豔, 圖形, 光線 的圖片&#10;&#10;自動產生的描述">
            <a:extLst>
              <a:ext uri="{FF2B5EF4-FFF2-40B4-BE49-F238E27FC236}">
                <a16:creationId xmlns:a16="http://schemas.microsoft.com/office/drawing/2014/main" id="{C7FC320D-31A9-48C2-B8FD-FC8BC262C11F}"/>
              </a:ext>
            </a:extLst>
          </p:cNvPr>
          <p:cNvPicPr>
            <a:picLocks noChangeAspect="1"/>
          </p:cNvPicPr>
          <p:nvPr userDrawn="1"/>
        </p:nvPicPr>
        <p:blipFill>
          <a:blip r:embed="rId2" cstate="screen">
            <a:alphaModFix amt="45000"/>
            <a:extLst>
              <a:ext uri="{28A0092B-C50C-407E-A947-70E740481C1C}">
                <a14:useLocalDpi xmlns:a14="http://schemas.microsoft.com/office/drawing/2010/main"/>
              </a:ext>
            </a:extLst>
          </a:blip>
          <a:stretch>
            <a:fillRect/>
          </a:stretch>
        </p:blipFill>
        <p:spPr>
          <a:xfrm>
            <a:off x="-28805" y="2637616"/>
            <a:ext cx="12220805" cy="4315074"/>
          </a:xfrm>
          <a:prstGeom prst="rect">
            <a:avLst/>
          </a:prstGeom>
        </p:spPr>
      </p:pic>
      <p:sp>
        <p:nvSpPr>
          <p:cNvPr id="28" name="文字版面配置區 2">
            <a:extLst>
              <a:ext uri="{FF2B5EF4-FFF2-40B4-BE49-F238E27FC236}">
                <a16:creationId xmlns:a16="http://schemas.microsoft.com/office/drawing/2014/main" id="{AAC8ED9C-4DC8-1FD2-97CA-37ECF3CE450A}"/>
              </a:ext>
            </a:extLst>
          </p:cNvPr>
          <p:cNvSpPr>
            <a:spLocks noGrp="1"/>
          </p:cNvSpPr>
          <p:nvPr>
            <p:ph type="body" idx="12" hasCustomPrompt="1"/>
          </p:nvPr>
        </p:nvSpPr>
        <p:spPr>
          <a:xfrm>
            <a:off x="10954083" y="401957"/>
            <a:ext cx="979770" cy="236478"/>
          </a:xfrm>
          <a:prstGeom prst="rect">
            <a:avLst/>
          </a:prstGeom>
        </p:spPr>
        <p:txBody>
          <a:bodyPr/>
          <a:lstStyle>
            <a:lvl1pPr marL="0" indent="0">
              <a:buNone/>
              <a:defRPr sz="1500" b="0" i="0">
                <a:solidFill>
                  <a:schemeClr val="bg2">
                    <a:lumMod val="50000"/>
                  </a:schemeClr>
                </a:solidFill>
                <a:latin typeface="+mj-ea"/>
                <a:ea typeface="+mj-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zh-TW" altLang="en-US" dirty="0"/>
              <a:t>資訊等級</a:t>
            </a:r>
            <a:endParaRPr lang="zh-HK" altLang="zh-HK" dirty="0"/>
          </a:p>
        </p:txBody>
      </p:sp>
      <p:pic>
        <p:nvPicPr>
          <p:cNvPr id="10" name="圖片 9">
            <a:extLst>
              <a:ext uri="{FF2B5EF4-FFF2-40B4-BE49-F238E27FC236}">
                <a16:creationId xmlns:a16="http://schemas.microsoft.com/office/drawing/2014/main" id="{07552CA7-981F-4AB0-B057-7970DA7ACBEA}"/>
              </a:ext>
            </a:extLst>
          </p:cNvPr>
          <p:cNvPicPr>
            <a:picLocks noChangeAspect="1"/>
          </p:cNvPicPr>
          <p:nvPr userDrawn="1"/>
        </p:nvPicPr>
        <p:blipFill>
          <a:blip r:embed="rId3"/>
          <a:stretch>
            <a:fillRect/>
          </a:stretch>
        </p:blipFill>
        <p:spPr>
          <a:xfrm>
            <a:off x="493275" y="253163"/>
            <a:ext cx="1718850" cy="505316"/>
          </a:xfrm>
          <a:prstGeom prst="rect">
            <a:avLst/>
          </a:prstGeom>
        </p:spPr>
      </p:pic>
      <p:pic>
        <p:nvPicPr>
          <p:cNvPr id="11" name="圖片 10">
            <a:extLst>
              <a:ext uri="{FF2B5EF4-FFF2-40B4-BE49-F238E27FC236}">
                <a16:creationId xmlns:a16="http://schemas.microsoft.com/office/drawing/2014/main" id="{96B7E38C-E6A0-4CCD-AEC9-F382F8E53C9F}"/>
              </a:ext>
            </a:extLst>
          </p:cNvPr>
          <p:cNvPicPr>
            <a:picLocks noChangeAspect="1"/>
          </p:cNvPicPr>
          <p:nvPr userDrawn="1"/>
        </p:nvPicPr>
        <p:blipFill>
          <a:blip r:embed="rId4"/>
          <a:stretch>
            <a:fillRect/>
          </a:stretch>
        </p:blipFill>
        <p:spPr>
          <a:xfrm>
            <a:off x="2318262" y="589814"/>
            <a:ext cx="8496000" cy="20650"/>
          </a:xfrm>
          <a:prstGeom prst="rect">
            <a:avLst/>
          </a:prstGeom>
        </p:spPr>
      </p:pic>
      <p:sp>
        <p:nvSpPr>
          <p:cNvPr id="15" name="文字版面配置區 8">
            <a:extLst>
              <a:ext uri="{FF2B5EF4-FFF2-40B4-BE49-F238E27FC236}">
                <a16:creationId xmlns:a16="http://schemas.microsoft.com/office/drawing/2014/main" id="{EF2F058C-4660-465D-A7B0-5201C6C24BA8}"/>
              </a:ext>
            </a:extLst>
          </p:cNvPr>
          <p:cNvSpPr>
            <a:spLocks noGrp="1"/>
          </p:cNvSpPr>
          <p:nvPr>
            <p:ph type="body" sz="quarter" idx="20" hasCustomPrompt="1"/>
          </p:nvPr>
        </p:nvSpPr>
        <p:spPr>
          <a:xfrm>
            <a:off x="715464" y="3068638"/>
            <a:ext cx="5339961" cy="1019175"/>
          </a:xfrm>
          <a:prstGeom prst="rect">
            <a:avLst/>
          </a:prstGeom>
        </p:spPr>
        <p:txBody>
          <a:bodyPr/>
          <a:lstStyle>
            <a:lvl1pPr marL="0" marR="0" indent="0" algn="l" defTabSz="914400" rtl="0" eaLnBrk="0" fontAlgn="base" latinLnBrk="0" hangingPunct="0">
              <a:lnSpc>
                <a:spcPct val="114000"/>
              </a:lnSpc>
              <a:spcBef>
                <a:spcPct val="0"/>
              </a:spcBef>
              <a:spcAft>
                <a:spcPct val="0"/>
              </a:spcAft>
              <a:buClrTx/>
              <a:buSzTx/>
              <a:buFontTx/>
              <a:buNone/>
              <a:tabLst/>
              <a:defRPr sz="1800">
                <a:solidFill>
                  <a:schemeClr val="tx1">
                    <a:lumMod val="90000"/>
                    <a:lumOff val="10000"/>
                  </a:schemeClr>
                </a:solidFill>
                <a:latin typeface="Noto Sans TC" panose="020B0200000000000000" pitchFamily="34" charset="-120"/>
                <a:ea typeface="Noto Sans TC" panose="020B0200000000000000" pitchFamily="34" charset="-120"/>
              </a:defRPr>
            </a:lvl1pPr>
          </a:lstStyle>
          <a:p>
            <a:pPr marL="0" marR="0" lvl="0" indent="0" algn="l" defTabSz="914400" rtl="0" eaLnBrk="0" fontAlgn="base" latinLnBrk="0" hangingPunct="0">
              <a:lnSpc>
                <a:spcPct val="114000"/>
              </a:lnSpc>
              <a:spcBef>
                <a:spcPct val="0"/>
              </a:spcBef>
              <a:spcAft>
                <a:spcPct val="0"/>
              </a:spcAft>
              <a:buClrTx/>
              <a:buSzTx/>
              <a:buFontTx/>
              <a:buNone/>
              <a:tabLst/>
              <a:defRPr/>
            </a:pP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簡報人員：姓名與 職稱</a:t>
            </a:r>
            <a:endPar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endParaRPr>
          </a:p>
          <a:p>
            <a:pPr marL="0" marR="0" lvl="0" indent="0" algn="l" defTabSz="914400" rtl="0" eaLnBrk="0" fontAlgn="base" latinLnBrk="0" hangingPunct="0">
              <a:lnSpc>
                <a:spcPct val="114000"/>
              </a:lnSpc>
              <a:spcBef>
                <a:spcPct val="0"/>
              </a:spcBef>
              <a:spcAft>
                <a:spcPct val="0"/>
              </a:spcAft>
              <a:buClrTx/>
              <a:buSzTx/>
              <a:buFontTx/>
              <a:buNone/>
              <a:tabLst/>
              <a:defRPr/>
            </a:pP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簡報單位：</a:t>
            </a:r>
            <a:r>
              <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OOOO </a:t>
            </a: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中心</a:t>
            </a:r>
            <a:endPar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endParaRPr>
          </a:p>
          <a:p>
            <a:pPr marL="0" marR="0" lvl="0" indent="0" algn="l" defTabSz="914400" rtl="0" eaLnBrk="0" fontAlgn="base" latinLnBrk="0" hangingPunct="0">
              <a:lnSpc>
                <a:spcPct val="114000"/>
              </a:lnSpc>
              <a:spcBef>
                <a:spcPct val="0"/>
              </a:spcBef>
              <a:spcAft>
                <a:spcPct val="0"/>
              </a:spcAft>
              <a:buClrTx/>
              <a:buSzTx/>
              <a:buFontTx/>
              <a:buNone/>
              <a:tabLst/>
              <a:defRPr/>
            </a:pP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簡報日期：</a:t>
            </a:r>
            <a:r>
              <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112</a:t>
            </a: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年</a:t>
            </a:r>
            <a:r>
              <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 2</a:t>
            </a: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月</a:t>
            </a:r>
            <a:r>
              <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10</a:t>
            </a:r>
            <a:r>
              <a:rPr kumimoji="0" lang="zh-TW" altLang="en-US"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rPr>
              <a:t>日</a:t>
            </a:r>
            <a:endParaRPr kumimoji="0" lang="en-US" altLang="zh-TW" sz="1800" b="0" i="0" u="none" strike="noStrike" kern="1200" cap="none" spc="0" normalizeH="0" baseline="0" noProof="0" dirty="0">
              <a:ln>
                <a:noFill/>
              </a:ln>
              <a:solidFill>
                <a:srgbClr val="FFFFFF">
                  <a:lumMod val="50000"/>
                </a:srgbClr>
              </a:solidFill>
              <a:effectLst/>
              <a:uLnTx/>
              <a:uFillTx/>
              <a:latin typeface="Noto Sans TC" panose="020B0200000000000000" pitchFamily="34" charset="-120"/>
              <a:ea typeface="Noto Sans TC" panose="020B0200000000000000" pitchFamily="34" charset="-120"/>
              <a:cs typeface="+mn-cs"/>
            </a:endParaRPr>
          </a:p>
        </p:txBody>
      </p:sp>
      <p:sp>
        <p:nvSpPr>
          <p:cNvPr id="2" name="標題 1">
            <a:extLst>
              <a:ext uri="{FF2B5EF4-FFF2-40B4-BE49-F238E27FC236}">
                <a16:creationId xmlns:a16="http://schemas.microsoft.com/office/drawing/2014/main" id="{2F7D073A-3031-43CF-8E65-855A51A230F9}"/>
              </a:ext>
            </a:extLst>
          </p:cNvPr>
          <p:cNvSpPr>
            <a:spLocks noGrp="1"/>
          </p:cNvSpPr>
          <p:nvPr>
            <p:ph type="title" hasCustomPrompt="1"/>
          </p:nvPr>
        </p:nvSpPr>
        <p:spPr>
          <a:xfrm>
            <a:off x="715464" y="1965956"/>
            <a:ext cx="5339960" cy="914400"/>
          </a:xfrm>
          <a:prstGeom prst="rect">
            <a:avLst/>
          </a:prstGeom>
        </p:spPr>
        <p:txBody>
          <a:bodyPr/>
          <a:lstStyle>
            <a:lvl1pPr>
              <a:defRPr sz="5600">
                <a:solidFill>
                  <a:srgbClr val="009694"/>
                </a:solidFill>
              </a:defRPr>
            </a:lvl1pPr>
          </a:lstStyle>
          <a:p>
            <a:r>
              <a:rPr lang="zh-TW" altLang="en-US" dirty="0"/>
              <a:t>資安院 簡報標題</a:t>
            </a:r>
          </a:p>
        </p:txBody>
      </p:sp>
    </p:spTree>
    <p:extLst>
      <p:ext uri="{BB962C8B-B14F-4D97-AF65-F5344CB8AC3E}">
        <p14:creationId xmlns:p14="http://schemas.microsoft.com/office/powerpoint/2010/main" val="3528773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大綱_1">
    <p:spTree>
      <p:nvGrpSpPr>
        <p:cNvPr id="1" name=""/>
        <p:cNvGrpSpPr/>
        <p:nvPr/>
      </p:nvGrpSpPr>
      <p:grpSpPr>
        <a:xfrm>
          <a:off x="0" y="0"/>
          <a:ext cx="0" cy="0"/>
          <a:chOff x="0" y="0"/>
          <a:chExt cx="0" cy="0"/>
        </a:xfrm>
      </p:grpSpPr>
      <p:sp>
        <p:nvSpPr>
          <p:cNvPr id="32" name="文字版面配置區 2">
            <a:extLst>
              <a:ext uri="{FF2B5EF4-FFF2-40B4-BE49-F238E27FC236}">
                <a16:creationId xmlns:a16="http://schemas.microsoft.com/office/drawing/2014/main" id="{3239629E-ECAC-F183-CD8E-7E26237B887A}"/>
              </a:ext>
            </a:extLst>
          </p:cNvPr>
          <p:cNvSpPr>
            <a:spLocks noGrp="1"/>
          </p:cNvSpPr>
          <p:nvPr>
            <p:ph type="body" idx="14" hasCustomPrompt="1"/>
          </p:nvPr>
        </p:nvSpPr>
        <p:spPr>
          <a:xfrm>
            <a:off x="8544185" y="4664082"/>
            <a:ext cx="2800393" cy="946244"/>
          </a:xfrm>
          <a:prstGeom prst="rect">
            <a:avLst/>
          </a:prstGeom>
        </p:spPr>
        <p:txBody>
          <a:bodyPr/>
          <a:lstStyle>
            <a:lvl1pPr marL="0" indent="0">
              <a:lnSpc>
                <a:spcPct val="110000"/>
              </a:lnSpc>
              <a:buNone/>
              <a:defRPr sz="1800" b="0" i="0">
                <a:solidFill>
                  <a:schemeClr val="tx1">
                    <a:tint val="82000"/>
                  </a:schemeClr>
                </a:solidFill>
                <a:latin typeface="Noto Sans TC" panose="020B0200000000000000" pitchFamily="34" charset="-128"/>
                <a:ea typeface="Noto Sans TC"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lnSpc>
                <a:spcPct val="120000"/>
              </a:lnSpc>
              <a:spcBef>
                <a:spcPts val="0"/>
              </a:spcBef>
              <a:spcAft>
                <a:spcPts val="1200"/>
              </a:spcAft>
            </a:pP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一句話讓讀者預覽該章節的內容</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副標題</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31" name="文字版面配置區 2">
            <a:extLst>
              <a:ext uri="{FF2B5EF4-FFF2-40B4-BE49-F238E27FC236}">
                <a16:creationId xmlns:a16="http://schemas.microsoft.com/office/drawing/2014/main" id="{6CC5FEF1-969C-ED0C-4ED2-F06CF3E6118D}"/>
              </a:ext>
            </a:extLst>
          </p:cNvPr>
          <p:cNvSpPr>
            <a:spLocks noGrp="1"/>
          </p:cNvSpPr>
          <p:nvPr>
            <p:ph type="body" idx="13" hasCustomPrompt="1"/>
          </p:nvPr>
        </p:nvSpPr>
        <p:spPr>
          <a:xfrm>
            <a:off x="8544185" y="2765948"/>
            <a:ext cx="2800393" cy="946244"/>
          </a:xfrm>
          <a:prstGeom prst="rect">
            <a:avLst/>
          </a:prstGeom>
        </p:spPr>
        <p:txBody>
          <a:bodyPr/>
          <a:lstStyle>
            <a:lvl1pPr marL="0" indent="0">
              <a:lnSpc>
                <a:spcPct val="110000"/>
              </a:lnSpc>
              <a:buNone/>
              <a:defRPr sz="1800" b="0" i="0">
                <a:solidFill>
                  <a:schemeClr val="tx1">
                    <a:tint val="82000"/>
                  </a:schemeClr>
                </a:solidFill>
                <a:latin typeface="Noto Sans TC" panose="020B0200000000000000" pitchFamily="34" charset="-128"/>
                <a:ea typeface="Noto Sans TC"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lnSpc>
                <a:spcPct val="120000"/>
              </a:lnSpc>
              <a:spcBef>
                <a:spcPts val="0"/>
              </a:spcBef>
              <a:spcAft>
                <a:spcPts val="1200"/>
              </a:spcAft>
            </a:pP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一句話讓讀者預覽該章節的內容</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副標題</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30" name="文字版面配置區 2">
            <a:extLst>
              <a:ext uri="{FF2B5EF4-FFF2-40B4-BE49-F238E27FC236}">
                <a16:creationId xmlns:a16="http://schemas.microsoft.com/office/drawing/2014/main" id="{7D972086-E02F-8DD9-4F90-036303328A42}"/>
              </a:ext>
            </a:extLst>
          </p:cNvPr>
          <p:cNvSpPr>
            <a:spLocks noGrp="1"/>
          </p:cNvSpPr>
          <p:nvPr>
            <p:ph type="body" idx="12" hasCustomPrompt="1"/>
          </p:nvPr>
        </p:nvSpPr>
        <p:spPr>
          <a:xfrm>
            <a:off x="4490800" y="2765948"/>
            <a:ext cx="2800393" cy="946244"/>
          </a:xfrm>
          <a:prstGeom prst="rect">
            <a:avLst/>
          </a:prstGeom>
        </p:spPr>
        <p:txBody>
          <a:bodyPr/>
          <a:lstStyle>
            <a:lvl1pPr marL="0" indent="0">
              <a:lnSpc>
                <a:spcPct val="110000"/>
              </a:lnSpc>
              <a:buNone/>
              <a:defRPr sz="1800" b="0" i="0">
                <a:solidFill>
                  <a:schemeClr val="tx1">
                    <a:tint val="82000"/>
                  </a:schemeClr>
                </a:solidFill>
                <a:latin typeface="Noto Sans TC" panose="020B0200000000000000" pitchFamily="34" charset="-128"/>
                <a:ea typeface="Noto Sans TC"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lnSpc>
                <a:spcPct val="120000"/>
              </a:lnSpc>
              <a:spcBef>
                <a:spcPts val="0"/>
              </a:spcBef>
              <a:spcAft>
                <a:spcPts val="1200"/>
              </a:spcAft>
            </a:pP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一句話讓讀者預覽該章節的內容</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副標題</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23" name="文字版面配置區 2">
            <a:extLst>
              <a:ext uri="{FF2B5EF4-FFF2-40B4-BE49-F238E27FC236}">
                <a16:creationId xmlns:a16="http://schemas.microsoft.com/office/drawing/2014/main" id="{DC716E66-25B6-8E38-5771-1D0C6BA34D78}"/>
              </a:ext>
            </a:extLst>
          </p:cNvPr>
          <p:cNvSpPr>
            <a:spLocks noGrp="1"/>
          </p:cNvSpPr>
          <p:nvPr>
            <p:ph type="body" idx="11" hasCustomPrompt="1"/>
          </p:nvPr>
        </p:nvSpPr>
        <p:spPr>
          <a:xfrm>
            <a:off x="4483052" y="4167542"/>
            <a:ext cx="2622220" cy="389731"/>
          </a:xfrm>
          <a:prstGeom prst="rect">
            <a:avLst/>
          </a:prstGeom>
        </p:spPr>
        <p:txBody>
          <a:bodyPr/>
          <a:lstStyle>
            <a:lvl1pPr marL="0" indent="0">
              <a:buNone/>
              <a:defRPr sz="2400" b="1" i="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第</a:t>
            </a:r>
            <a:r>
              <a:rPr kumimoji="1" lang="zh-TW" altLang="en-US" sz="2400" b="1" spc="150" dirty="0">
                <a:solidFill>
                  <a:srgbClr val="009694"/>
                </a:solidFill>
                <a:latin typeface="Noto Sans TC SemiBold" panose="020B0200000000000000" pitchFamily="34" charset="-128"/>
                <a:ea typeface="Noto Sans TC SemiBold" panose="020B0200000000000000" pitchFamily="34" charset="-128"/>
              </a:rPr>
              <a:t>三</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章節</a:t>
            </a:r>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 </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標題</a:t>
            </a:r>
          </a:p>
        </p:txBody>
      </p:sp>
      <p:sp>
        <p:nvSpPr>
          <p:cNvPr id="22" name="文字版面配置區 2">
            <a:extLst>
              <a:ext uri="{FF2B5EF4-FFF2-40B4-BE49-F238E27FC236}">
                <a16:creationId xmlns:a16="http://schemas.microsoft.com/office/drawing/2014/main" id="{15E5D26D-F964-4AD7-EF26-2DE8CFE5BACE}"/>
              </a:ext>
            </a:extLst>
          </p:cNvPr>
          <p:cNvSpPr>
            <a:spLocks noGrp="1"/>
          </p:cNvSpPr>
          <p:nvPr>
            <p:ph type="body" idx="10" hasCustomPrompt="1"/>
          </p:nvPr>
        </p:nvSpPr>
        <p:spPr>
          <a:xfrm>
            <a:off x="8550085" y="4167542"/>
            <a:ext cx="2622220" cy="389731"/>
          </a:xfrm>
          <a:prstGeom prst="rect">
            <a:avLst/>
          </a:prstGeom>
        </p:spPr>
        <p:txBody>
          <a:bodyPr/>
          <a:lstStyle>
            <a:lvl1pPr marL="0" indent="0">
              <a:buNone/>
              <a:defRPr sz="2400" b="1" i="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第四章節</a:t>
            </a:r>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 </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標題</a:t>
            </a:r>
          </a:p>
        </p:txBody>
      </p:sp>
      <p:sp>
        <p:nvSpPr>
          <p:cNvPr id="21" name="文字版面配置區 2">
            <a:extLst>
              <a:ext uri="{FF2B5EF4-FFF2-40B4-BE49-F238E27FC236}">
                <a16:creationId xmlns:a16="http://schemas.microsoft.com/office/drawing/2014/main" id="{F5AD84D0-EEA5-238E-1765-15B92927860C}"/>
              </a:ext>
            </a:extLst>
          </p:cNvPr>
          <p:cNvSpPr>
            <a:spLocks noGrp="1"/>
          </p:cNvSpPr>
          <p:nvPr>
            <p:ph type="body" idx="1" hasCustomPrompt="1"/>
          </p:nvPr>
        </p:nvSpPr>
        <p:spPr>
          <a:xfrm>
            <a:off x="8550085" y="2288865"/>
            <a:ext cx="2622220" cy="389731"/>
          </a:xfrm>
          <a:prstGeom prst="rect">
            <a:avLst/>
          </a:prstGeom>
        </p:spPr>
        <p:txBody>
          <a:bodyPr/>
          <a:lstStyle>
            <a:lvl1pPr marL="0" indent="0">
              <a:buNone/>
              <a:defRPr sz="2400" b="1" i="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第</a:t>
            </a:r>
            <a:r>
              <a:rPr kumimoji="1" lang="zh-TW" altLang="en-US" sz="2400" b="1" spc="150" dirty="0">
                <a:solidFill>
                  <a:srgbClr val="009694"/>
                </a:solidFill>
                <a:latin typeface="Noto Sans TC SemiBold" panose="020B0200000000000000" pitchFamily="34" charset="-128"/>
                <a:ea typeface="Noto Sans TC SemiBold" panose="020B0200000000000000" pitchFamily="34" charset="-128"/>
              </a:rPr>
              <a:t>二</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章節</a:t>
            </a:r>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 </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標題</a:t>
            </a:r>
          </a:p>
        </p:txBody>
      </p:sp>
      <p:pic>
        <p:nvPicPr>
          <p:cNvPr id="2" name="圖片 1">
            <a:extLst>
              <a:ext uri="{FF2B5EF4-FFF2-40B4-BE49-F238E27FC236}">
                <a16:creationId xmlns:a16="http://schemas.microsoft.com/office/drawing/2014/main" id="{59C76343-8D2B-F30D-F0F4-008152A7F2DE}"/>
              </a:ext>
            </a:extLst>
          </p:cNvPr>
          <p:cNvPicPr>
            <a:picLocks noChangeAspect="1"/>
          </p:cNvPicPr>
          <p:nvPr userDrawn="1"/>
        </p:nvPicPr>
        <p:blipFill>
          <a:blip r:embed="rId2"/>
          <a:stretch>
            <a:fillRect/>
          </a:stretch>
        </p:blipFill>
        <p:spPr>
          <a:xfrm>
            <a:off x="3711239" y="2094649"/>
            <a:ext cx="636717" cy="778210"/>
          </a:xfrm>
          <a:prstGeom prst="rect">
            <a:avLst/>
          </a:prstGeom>
        </p:spPr>
      </p:pic>
      <p:pic>
        <p:nvPicPr>
          <p:cNvPr id="6" name="圖片 5">
            <a:extLst>
              <a:ext uri="{FF2B5EF4-FFF2-40B4-BE49-F238E27FC236}">
                <a16:creationId xmlns:a16="http://schemas.microsoft.com/office/drawing/2014/main" id="{ECBFB81E-54EB-9D7C-C53A-8BBCA58EA02D}"/>
              </a:ext>
            </a:extLst>
          </p:cNvPr>
          <p:cNvPicPr>
            <a:picLocks noChangeAspect="1"/>
          </p:cNvPicPr>
          <p:nvPr userDrawn="1"/>
        </p:nvPicPr>
        <p:blipFill>
          <a:blip r:embed="rId2"/>
          <a:stretch>
            <a:fillRect/>
          </a:stretch>
        </p:blipFill>
        <p:spPr>
          <a:xfrm>
            <a:off x="3711239" y="3974946"/>
            <a:ext cx="636717" cy="778210"/>
          </a:xfrm>
          <a:prstGeom prst="rect">
            <a:avLst/>
          </a:prstGeom>
        </p:spPr>
      </p:pic>
      <p:pic>
        <p:nvPicPr>
          <p:cNvPr id="10" name="圖片 9">
            <a:extLst>
              <a:ext uri="{FF2B5EF4-FFF2-40B4-BE49-F238E27FC236}">
                <a16:creationId xmlns:a16="http://schemas.microsoft.com/office/drawing/2014/main" id="{E76039BC-E624-ECA7-31C8-DF3F8A5DAEF5}"/>
              </a:ext>
            </a:extLst>
          </p:cNvPr>
          <p:cNvPicPr>
            <a:picLocks noChangeAspect="1"/>
          </p:cNvPicPr>
          <p:nvPr userDrawn="1"/>
        </p:nvPicPr>
        <p:blipFill>
          <a:blip r:embed="rId2"/>
          <a:stretch>
            <a:fillRect/>
          </a:stretch>
        </p:blipFill>
        <p:spPr>
          <a:xfrm>
            <a:off x="7793165" y="2094649"/>
            <a:ext cx="636717" cy="778210"/>
          </a:xfrm>
          <a:prstGeom prst="rect">
            <a:avLst/>
          </a:prstGeom>
        </p:spPr>
      </p:pic>
      <p:pic>
        <p:nvPicPr>
          <p:cNvPr id="14" name="圖片 13">
            <a:extLst>
              <a:ext uri="{FF2B5EF4-FFF2-40B4-BE49-F238E27FC236}">
                <a16:creationId xmlns:a16="http://schemas.microsoft.com/office/drawing/2014/main" id="{0683A280-04DB-733D-571D-246CED627476}"/>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7793165" y="3974946"/>
            <a:ext cx="636717" cy="778210"/>
          </a:xfrm>
          <a:prstGeom prst="rect">
            <a:avLst/>
          </a:prstGeom>
        </p:spPr>
      </p:pic>
      <p:sp>
        <p:nvSpPr>
          <p:cNvPr id="33" name="文字版面配置區 2">
            <a:extLst>
              <a:ext uri="{FF2B5EF4-FFF2-40B4-BE49-F238E27FC236}">
                <a16:creationId xmlns:a16="http://schemas.microsoft.com/office/drawing/2014/main" id="{891CE4A6-C472-2989-57A4-ADB86613DFF9}"/>
              </a:ext>
            </a:extLst>
          </p:cNvPr>
          <p:cNvSpPr>
            <a:spLocks noGrp="1"/>
          </p:cNvSpPr>
          <p:nvPr>
            <p:ph type="body" idx="15" hasCustomPrompt="1"/>
          </p:nvPr>
        </p:nvSpPr>
        <p:spPr>
          <a:xfrm>
            <a:off x="4490800" y="4664082"/>
            <a:ext cx="2800393" cy="946244"/>
          </a:xfrm>
          <a:prstGeom prst="rect">
            <a:avLst/>
          </a:prstGeom>
        </p:spPr>
        <p:txBody>
          <a:bodyPr/>
          <a:lstStyle>
            <a:lvl1pPr marL="0" indent="0">
              <a:lnSpc>
                <a:spcPct val="110000"/>
              </a:lnSpc>
              <a:buNone/>
              <a:defRPr sz="1800" b="0" i="0">
                <a:solidFill>
                  <a:schemeClr val="tx1">
                    <a:tint val="82000"/>
                  </a:schemeClr>
                </a:solidFill>
                <a:latin typeface="Noto Sans TC" panose="020B0200000000000000" pitchFamily="34" charset="-128"/>
                <a:ea typeface="Noto Sans TC"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lnSpc>
                <a:spcPct val="120000"/>
              </a:lnSpc>
              <a:spcBef>
                <a:spcPts val="0"/>
              </a:spcBef>
              <a:spcAft>
                <a:spcPts val="1200"/>
              </a:spcAft>
            </a:pP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一句話讓讀者預覽該章節的內容</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r>
              <a:rPr kumimoji="1" lang="zh-TW" altLang="en-US" sz="1800" dirty="0">
                <a:solidFill>
                  <a:schemeClr val="bg2">
                    <a:lumMod val="50000"/>
                  </a:schemeClr>
                </a:solidFill>
                <a:latin typeface="Noto Sans TC" panose="020B0200000000000000" pitchFamily="34" charset="-128"/>
                <a:ea typeface="Noto Sans TC" panose="020B0200000000000000" pitchFamily="34" charset="-128"/>
              </a:rPr>
              <a:t>副標題</a:t>
            </a:r>
            <a:r>
              <a:rPr kumimoji="1" lang="en-US" altLang="zh-TW" sz="1800" dirty="0">
                <a:solidFill>
                  <a:schemeClr val="bg2">
                    <a:lumMod val="50000"/>
                  </a:schemeClr>
                </a:solidFill>
                <a:latin typeface="Noto Sans TC" panose="020B0200000000000000" pitchFamily="34" charset="-128"/>
                <a:ea typeface="Noto Sans TC" panose="020B0200000000000000" pitchFamily="34" charset="-128"/>
              </a:rPr>
              <a:t>)</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38" name="副標題 2">
            <a:extLst>
              <a:ext uri="{FF2B5EF4-FFF2-40B4-BE49-F238E27FC236}">
                <a16:creationId xmlns:a16="http://schemas.microsoft.com/office/drawing/2014/main" id="{FC167B57-46F3-5755-1F16-1AB2613BCA0B}"/>
              </a:ext>
            </a:extLst>
          </p:cNvPr>
          <p:cNvSpPr>
            <a:spLocks noGrp="1"/>
          </p:cNvSpPr>
          <p:nvPr>
            <p:ph type="subTitle" idx="16" hasCustomPrompt="1"/>
          </p:nvPr>
        </p:nvSpPr>
        <p:spPr>
          <a:xfrm>
            <a:off x="3729854" y="2260819"/>
            <a:ext cx="636717" cy="346795"/>
          </a:xfrm>
          <a:prstGeom prst="rect">
            <a:avLst/>
          </a:prstGeom>
        </p:spPr>
        <p:txBody>
          <a:bodyPr/>
          <a:lstStyle>
            <a:lvl1pPr marL="0" indent="0" algn="ctr">
              <a:buNone/>
              <a:defRPr sz="2800" b="1" i="0">
                <a:solidFill>
                  <a:schemeClr val="bg2">
                    <a:lumMod val="50000"/>
                  </a:schemeClr>
                </a:solidFill>
                <a:latin typeface="Noto Sans TC SemiBold" panose="020B0200000000000000" pitchFamily="34" charset="-128"/>
                <a:ea typeface="Noto Sans TC SemiBold" panose="020B02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zh-HK" dirty="0"/>
              <a:t>01</a:t>
            </a:r>
            <a:endParaRPr kumimoji="1" lang="zh-HK" altLang="en-US" dirty="0"/>
          </a:p>
        </p:txBody>
      </p:sp>
      <p:sp>
        <p:nvSpPr>
          <p:cNvPr id="42" name="文字版面配置區 3">
            <a:extLst>
              <a:ext uri="{FF2B5EF4-FFF2-40B4-BE49-F238E27FC236}">
                <a16:creationId xmlns:a16="http://schemas.microsoft.com/office/drawing/2014/main" id="{061B256D-8764-D448-E597-6A4FCF0DE9B3}"/>
              </a:ext>
            </a:extLst>
          </p:cNvPr>
          <p:cNvSpPr>
            <a:spLocks noGrp="1"/>
          </p:cNvSpPr>
          <p:nvPr>
            <p:ph type="body" sz="half" idx="2" hasCustomPrompt="1"/>
          </p:nvPr>
        </p:nvSpPr>
        <p:spPr>
          <a:xfrm>
            <a:off x="7811064" y="2254975"/>
            <a:ext cx="622993" cy="352639"/>
          </a:xfrm>
          <a:prstGeom prst="rect">
            <a:avLst/>
          </a:prstGeom>
        </p:spPr>
        <p:txBody>
          <a:bodyPr/>
          <a:lstStyle>
            <a:lvl1pPr marL="0" indent="0">
              <a:buNone/>
              <a:defRPr sz="2800" b="1" i="0">
                <a:solidFill>
                  <a:schemeClr val="bg2">
                    <a:lumMod val="50000"/>
                  </a:schemeClr>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en-US" altLang="zh-TW" dirty="0"/>
              <a:t>02</a:t>
            </a:r>
            <a:endParaRPr kumimoji="1" lang="zh-HK" altLang="en-US" dirty="0"/>
          </a:p>
        </p:txBody>
      </p:sp>
      <p:sp>
        <p:nvSpPr>
          <p:cNvPr id="44" name="文字版面配置區 3">
            <a:extLst>
              <a:ext uri="{FF2B5EF4-FFF2-40B4-BE49-F238E27FC236}">
                <a16:creationId xmlns:a16="http://schemas.microsoft.com/office/drawing/2014/main" id="{98F5347A-C483-A7ED-1A35-8263D5CAFCC2}"/>
              </a:ext>
            </a:extLst>
          </p:cNvPr>
          <p:cNvSpPr>
            <a:spLocks noGrp="1"/>
          </p:cNvSpPr>
          <p:nvPr>
            <p:ph type="body" sz="half" idx="17" hasCustomPrompt="1"/>
          </p:nvPr>
        </p:nvSpPr>
        <p:spPr>
          <a:xfrm>
            <a:off x="7811064" y="4136783"/>
            <a:ext cx="622993" cy="352639"/>
          </a:xfrm>
          <a:prstGeom prst="rect">
            <a:avLst/>
          </a:prstGeom>
        </p:spPr>
        <p:txBody>
          <a:bodyPr/>
          <a:lstStyle>
            <a:lvl1pPr marL="0" indent="0">
              <a:buNone/>
              <a:defRPr sz="2800" b="1" i="0">
                <a:solidFill>
                  <a:schemeClr val="bg2">
                    <a:lumMod val="50000"/>
                  </a:schemeClr>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en-US" altLang="zh-HK" dirty="0"/>
              <a:t>04</a:t>
            </a:r>
            <a:endParaRPr kumimoji="1" lang="zh-HK" altLang="en-US" dirty="0"/>
          </a:p>
        </p:txBody>
      </p:sp>
      <p:sp>
        <p:nvSpPr>
          <p:cNvPr id="47" name="文字版面配置區 3">
            <a:extLst>
              <a:ext uri="{FF2B5EF4-FFF2-40B4-BE49-F238E27FC236}">
                <a16:creationId xmlns:a16="http://schemas.microsoft.com/office/drawing/2014/main" id="{3F86CF20-7DA1-E40E-D380-F661A0F4BA25}"/>
              </a:ext>
            </a:extLst>
          </p:cNvPr>
          <p:cNvSpPr>
            <a:spLocks noGrp="1"/>
          </p:cNvSpPr>
          <p:nvPr>
            <p:ph type="body" sz="half" idx="18" hasCustomPrompt="1"/>
          </p:nvPr>
        </p:nvSpPr>
        <p:spPr>
          <a:xfrm>
            <a:off x="3712890" y="4136783"/>
            <a:ext cx="622993" cy="352639"/>
          </a:xfrm>
          <a:prstGeom prst="rect">
            <a:avLst/>
          </a:prstGeom>
        </p:spPr>
        <p:txBody>
          <a:bodyPr/>
          <a:lstStyle>
            <a:lvl1pPr marL="0" indent="0">
              <a:buNone/>
              <a:defRPr sz="2800" b="1" i="0">
                <a:solidFill>
                  <a:schemeClr val="bg2">
                    <a:lumMod val="50000"/>
                  </a:schemeClr>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en-US" altLang="zh-TW" dirty="0"/>
              <a:t>03</a:t>
            </a:r>
            <a:endParaRPr kumimoji="1" lang="zh-HK" altLang="en-US" dirty="0"/>
          </a:p>
        </p:txBody>
      </p:sp>
      <p:sp>
        <p:nvSpPr>
          <p:cNvPr id="48" name="文字版面配置區 2">
            <a:extLst>
              <a:ext uri="{FF2B5EF4-FFF2-40B4-BE49-F238E27FC236}">
                <a16:creationId xmlns:a16="http://schemas.microsoft.com/office/drawing/2014/main" id="{6B6A158E-50C6-D10C-F860-78C5C70228D4}"/>
              </a:ext>
            </a:extLst>
          </p:cNvPr>
          <p:cNvSpPr>
            <a:spLocks noGrp="1"/>
          </p:cNvSpPr>
          <p:nvPr>
            <p:ph type="body" idx="19" hasCustomPrompt="1"/>
          </p:nvPr>
        </p:nvSpPr>
        <p:spPr>
          <a:xfrm>
            <a:off x="4483052" y="2288865"/>
            <a:ext cx="2622220" cy="389731"/>
          </a:xfrm>
          <a:prstGeom prst="rect">
            <a:avLst/>
          </a:prstGeom>
        </p:spPr>
        <p:txBody>
          <a:bodyPr/>
          <a:lstStyle>
            <a:lvl1pPr marL="0" indent="0">
              <a:buNone/>
              <a:defRPr sz="2400" b="1" i="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algn="l"/>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第一章節</a:t>
            </a:r>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 </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標題</a:t>
            </a:r>
          </a:p>
        </p:txBody>
      </p:sp>
      <p:sp>
        <p:nvSpPr>
          <p:cNvPr id="53" name="標題 1">
            <a:extLst>
              <a:ext uri="{FF2B5EF4-FFF2-40B4-BE49-F238E27FC236}">
                <a16:creationId xmlns:a16="http://schemas.microsoft.com/office/drawing/2014/main" id="{1788ED57-E4A0-8BE8-2970-8832529411E0}"/>
              </a:ext>
            </a:extLst>
          </p:cNvPr>
          <p:cNvSpPr>
            <a:spLocks noGrp="1"/>
          </p:cNvSpPr>
          <p:nvPr>
            <p:ph type="title" hasCustomPrompt="1"/>
          </p:nvPr>
        </p:nvSpPr>
        <p:spPr>
          <a:xfrm>
            <a:off x="3715786" y="1057365"/>
            <a:ext cx="4218392" cy="563823"/>
          </a:xfrm>
          <a:prstGeom prst="rect">
            <a:avLst/>
          </a:prstGeom>
        </p:spPr>
        <p:txBody>
          <a:bodyPr anchor="b"/>
          <a:lstStyle>
            <a:lvl1pPr>
              <a:defRPr sz="3600" b="1" i="0">
                <a:solidFill>
                  <a:srgbClr val="009694"/>
                </a:solidFill>
                <a:latin typeface="Noto Sans TC SemiBold" panose="020B0200000000000000" pitchFamily="34" charset="-128"/>
                <a:ea typeface="Noto Sans TC SemiBold" panose="020B0200000000000000" pitchFamily="34" charset="-128"/>
              </a:defRPr>
            </a:lvl1pPr>
          </a:lstStyle>
          <a:p>
            <a:r>
              <a:rPr kumimoji="1" lang="zh-TW" altLang="en-US" dirty="0"/>
              <a:t>大綱</a:t>
            </a:r>
            <a:endParaRPr kumimoji="1" lang="zh-HK" altLang="en-US" dirty="0"/>
          </a:p>
        </p:txBody>
      </p:sp>
      <p:pic>
        <p:nvPicPr>
          <p:cNvPr id="3" name="圖片 2" descr="一張含有 螢幕擷取畫面, 鮮豔, 藝術 的圖片&#10;&#10;自動產生的描述">
            <a:extLst>
              <a:ext uri="{FF2B5EF4-FFF2-40B4-BE49-F238E27FC236}">
                <a16:creationId xmlns:a16="http://schemas.microsoft.com/office/drawing/2014/main" id="{9C591BE6-7197-79D9-EBD4-26D53F54B737}"/>
              </a:ext>
            </a:extLst>
          </p:cNvPr>
          <p:cNvPicPr>
            <a:picLocks noChangeAspect="1"/>
          </p:cNvPicPr>
          <p:nvPr userDrawn="1"/>
        </p:nvPicPr>
        <p:blipFill>
          <a:blip r:embed="rId3" cstate="screen">
            <a:alphaModFix amt="85000"/>
            <a:extLst>
              <a:ext uri="{28A0092B-C50C-407E-A947-70E740481C1C}">
                <a14:useLocalDpi xmlns:a14="http://schemas.microsoft.com/office/drawing/2010/main"/>
              </a:ext>
            </a:extLst>
          </a:blip>
          <a:srcRect/>
          <a:stretch/>
        </p:blipFill>
        <p:spPr>
          <a:xfrm>
            <a:off x="-37335" y="0"/>
            <a:ext cx="2497458" cy="6647609"/>
          </a:xfrm>
          <a:prstGeom prst="rect">
            <a:avLst/>
          </a:prstGeom>
        </p:spPr>
      </p:pic>
      <p:sp>
        <p:nvSpPr>
          <p:cNvPr id="4" name="矩形 3">
            <a:extLst>
              <a:ext uri="{FF2B5EF4-FFF2-40B4-BE49-F238E27FC236}">
                <a16:creationId xmlns:a16="http://schemas.microsoft.com/office/drawing/2014/main" id="{76F7E6B9-6204-6E62-5012-3309CE184B3B}"/>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25" name="矩形 24">
            <a:extLst>
              <a:ext uri="{FF2B5EF4-FFF2-40B4-BE49-F238E27FC236}">
                <a16:creationId xmlns:a16="http://schemas.microsoft.com/office/drawing/2014/main" id="{49B78976-B06E-4BB1-BA69-3FD06571EBA0}"/>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1970373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大綱_2">
    <p:spTree>
      <p:nvGrpSpPr>
        <p:cNvPr id="1" name=""/>
        <p:cNvGrpSpPr/>
        <p:nvPr/>
      </p:nvGrpSpPr>
      <p:grpSpPr>
        <a:xfrm>
          <a:off x="0" y="0"/>
          <a:ext cx="0" cy="0"/>
          <a:chOff x="0" y="0"/>
          <a:chExt cx="0" cy="0"/>
        </a:xfrm>
      </p:grpSpPr>
      <p:pic>
        <p:nvPicPr>
          <p:cNvPr id="4" name="圖片 3" descr="一張含有 螢幕擷取畫面, 鮮豔, 藝術 的圖片&#10;&#10;自動產生的描述">
            <a:extLst>
              <a:ext uri="{FF2B5EF4-FFF2-40B4-BE49-F238E27FC236}">
                <a16:creationId xmlns:a16="http://schemas.microsoft.com/office/drawing/2014/main" id="{0791B4BC-B358-7176-3F53-A7468A7EC0B8}"/>
              </a:ext>
            </a:extLst>
          </p:cNvPr>
          <p:cNvPicPr>
            <a:picLocks noChangeAspect="1"/>
          </p:cNvPicPr>
          <p:nvPr userDrawn="1"/>
        </p:nvPicPr>
        <p:blipFill>
          <a:blip r:embed="rId2" cstate="screen">
            <a:alphaModFix amt="85000"/>
            <a:extLst>
              <a:ext uri="{28A0092B-C50C-407E-A947-70E740481C1C}">
                <a14:useLocalDpi xmlns:a14="http://schemas.microsoft.com/office/drawing/2010/main"/>
              </a:ext>
            </a:extLst>
          </a:blip>
          <a:srcRect/>
          <a:stretch/>
        </p:blipFill>
        <p:spPr>
          <a:xfrm>
            <a:off x="-37335" y="0"/>
            <a:ext cx="2497458" cy="6647609"/>
          </a:xfrm>
          <a:prstGeom prst="rect">
            <a:avLst/>
          </a:prstGeom>
        </p:spPr>
      </p:pic>
      <p:sp>
        <p:nvSpPr>
          <p:cNvPr id="5" name="矩形 4">
            <a:extLst>
              <a:ext uri="{FF2B5EF4-FFF2-40B4-BE49-F238E27FC236}">
                <a16:creationId xmlns:a16="http://schemas.microsoft.com/office/drawing/2014/main" id="{5F8C7D0A-D030-69C2-64FF-D4A0DD708D99}"/>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23" name="內容版面配置區 3">
            <a:extLst>
              <a:ext uri="{FF2B5EF4-FFF2-40B4-BE49-F238E27FC236}">
                <a16:creationId xmlns:a16="http://schemas.microsoft.com/office/drawing/2014/main" id="{53910AAA-F031-4652-BDFF-F31370C988CE}"/>
              </a:ext>
            </a:extLst>
          </p:cNvPr>
          <p:cNvSpPr>
            <a:spLocks noGrp="1"/>
          </p:cNvSpPr>
          <p:nvPr>
            <p:ph sz="quarter" idx="11" hasCustomPrompt="1"/>
          </p:nvPr>
        </p:nvSpPr>
        <p:spPr>
          <a:xfrm>
            <a:off x="3715786" y="1833152"/>
            <a:ext cx="6880999" cy="4072698"/>
          </a:xfrm>
          <a:prstGeom prst="rect">
            <a:avLst/>
          </a:prstGeom>
        </p:spPr>
        <p:txBody>
          <a:bodyPr/>
          <a:lstStyle>
            <a:lvl1pPr marL="285750" indent="-285750">
              <a:lnSpc>
                <a:spcPct val="120000"/>
              </a:lnSpc>
              <a:buFontTx/>
              <a:buBlip>
                <a:blip r:embed="rId3"/>
              </a:buBlip>
              <a:defRPr sz="2800">
                <a:solidFill>
                  <a:srgbClr val="009694"/>
                </a:solidFill>
                <a:latin typeface="Noto Sans TC SemiBold" panose="020B0200000000000000" pitchFamily="34" charset="-120"/>
                <a:ea typeface="Noto Sans TC SemiBold" panose="020B0200000000000000" pitchFamily="34" charset="-120"/>
              </a:defRPr>
            </a:lvl1pPr>
            <a:lvl2pPr marL="457200" marR="0" indent="0" algn="l" defTabSz="914400" rtl="0" eaLnBrk="1" fontAlgn="auto" latinLnBrk="0" hangingPunct="1">
              <a:lnSpc>
                <a:spcPct val="120000"/>
              </a:lnSpc>
              <a:spcBef>
                <a:spcPts val="500"/>
              </a:spcBef>
              <a:spcAft>
                <a:spcPts val="0"/>
              </a:spcAft>
              <a:buClrTx/>
              <a:buSzTx/>
              <a:buFontTx/>
              <a:buNone/>
              <a:tabLst/>
              <a:defRPr sz="2000">
                <a:solidFill>
                  <a:schemeClr val="bg2">
                    <a:lumMod val="50000"/>
                  </a:schemeClr>
                </a:solidFill>
                <a:latin typeface="Noto Sans TC" panose="020B0200000000000000" pitchFamily="34" charset="-120"/>
                <a:ea typeface="Noto Sans TC" panose="020B0200000000000000" pitchFamily="34" charset="-120"/>
              </a:defRPr>
            </a:lvl2pPr>
            <a:lvl3pPr marL="914400" indent="0">
              <a:buFontTx/>
              <a:buNone/>
              <a:defRPr sz="2800">
                <a:solidFill>
                  <a:schemeClr val="bg2">
                    <a:lumMod val="50000"/>
                  </a:schemeClr>
                </a:solidFill>
                <a:latin typeface="Noto Sans TC" panose="020B0200000000000000" pitchFamily="34" charset="-120"/>
                <a:ea typeface="Noto Sans TC" panose="020B0200000000000000" pitchFamily="34" charset="-120"/>
              </a:defRPr>
            </a:lvl3pPr>
            <a:lvl4pPr marL="1657350" indent="-285750">
              <a:buFontTx/>
              <a:buBlip>
                <a:blip r:embed="rId3"/>
              </a:buBlip>
              <a:defRPr sz="2800">
                <a:latin typeface="Noto Sans TC" panose="020B0200000000000000" pitchFamily="34" charset="-120"/>
                <a:ea typeface="Noto Sans TC" panose="020B0200000000000000" pitchFamily="34" charset="-120"/>
              </a:defRPr>
            </a:lvl4pPr>
            <a:lvl5pPr marL="2114550" indent="-285750">
              <a:buFontTx/>
              <a:buBlip>
                <a:blip r:embed="rId3"/>
              </a:buBlip>
              <a:defRPr sz="2800">
                <a:latin typeface="Noto Sans TC" panose="020B0200000000000000" pitchFamily="34" charset="-120"/>
                <a:ea typeface="Noto Sans TC" panose="020B0200000000000000" pitchFamily="34" charset="-120"/>
              </a:defRPr>
            </a:lvl5pPr>
          </a:lstStyle>
          <a:p>
            <a:pPr lvl="0"/>
            <a:r>
              <a:rPr lang="zh-TW" altLang="en-US" dirty="0"/>
              <a:t>標題一</a:t>
            </a:r>
            <a:endParaRPr lang="en-US" altLang="zh-TW" dirty="0"/>
          </a:p>
          <a:p>
            <a:pPr lvl="1"/>
            <a:r>
              <a:rPr lang="zh-TW" altLang="en-US" dirty="0"/>
              <a:t>次標題</a:t>
            </a:r>
            <a:endParaRPr lang="en-US" altLang="zh-TW" dirty="0"/>
          </a:p>
          <a:p>
            <a:pPr lvl="0"/>
            <a:r>
              <a:rPr lang="zh-TW" altLang="en-US" dirty="0"/>
              <a:t>標題二</a:t>
            </a:r>
            <a:endParaRPr lang="en-US" altLang="zh-TW" dirty="0"/>
          </a:p>
          <a:p>
            <a:pPr lvl="1"/>
            <a:r>
              <a:rPr lang="zh-TW" altLang="en-US" dirty="0"/>
              <a:t>次標題一</a:t>
            </a:r>
            <a:endParaRPr lang="en-US" altLang="zh-TW" dirty="0"/>
          </a:p>
          <a:p>
            <a:pPr lvl="1"/>
            <a:r>
              <a:rPr lang="zh-TW" altLang="en-US" dirty="0"/>
              <a:t>次標題二</a:t>
            </a:r>
            <a:endParaRPr lang="en-US" altLang="zh-TW" dirty="0"/>
          </a:p>
          <a:p>
            <a:pPr lvl="0"/>
            <a:r>
              <a:rPr lang="zh-TW" altLang="en-US" dirty="0"/>
              <a:t>標題三</a:t>
            </a:r>
            <a:endParaRPr lang="en-US" altLang="zh-TW" dirty="0"/>
          </a:p>
        </p:txBody>
      </p:sp>
      <p:sp>
        <p:nvSpPr>
          <p:cNvPr id="6" name="矩形 5">
            <a:extLst>
              <a:ext uri="{FF2B5EF4-FFF2-40B4-BE49-F238E27FC236}">
                <a16:creationId xmlns:a16="http://schemas.microsoft.com/office/drawing/2014/main" id="{897F27E6-1BB6-4E1B-B471-00DDDFA04840}"/>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
        <p:nvSpPr>
          <p:cNvPr id="7" name="標題 1">
            <a:extLst>
              <a:ext uri="{FF2B5EF4-FFF2-40B4-BE49-F238E27FC236}">
                <a16:creationId xmlns:a16="http://schemas.microsoft.com/office/drawing/2014/main" id="{D742621C-88D8-48E2-9E2D-537FEF9522FB}"/>
              </a:ext>
            </a:extLst>
          </p:cNvPr>
          <p:cNvSpPr>
            <a:spLocks noGrp="1"/>
          </p:cNvSpPr>
          <p:nvPr>
            <p:ph type="title" hasCustomPrompt="1"/>
          </p:nvPr>
        </p:nvSpPr>
        <p:spPr>
          <a:xfrm>
            <a:off x="3715786" y="1027908"/>
            <a:ext cx="6880999" cy="515903"/>
          </a:xfrm>
          <a:prstGeom prst="rect">
            <a:avLst/>
          </a:prstGeom>
        </p:spPr>
        <p:txBody>
          <a:bodyPr anchor="t"/>
          <a:lstStyle>
            <a:lvl1pPr>
              <a:defRPr sz="3600" b="1" i="0">
                <a:solidFill>
                  <a:srgbClr val="009694"/>
                </a:solidFill>
                <a:latin typeface="Noto Sans TC SemiBold" panose="020B0200000000000000" pitchFamily="34" charset="-128"/>
                <a:ea typeface="Noto Sans TC SemiBold" panose="020B0200000000000000" pitchFamily="34" charset="-128"/>
              </a:defRPr>
            </a:lvl1pPr>
          </a:lstStyle>
          <a:p>
            <a:r>
              <a:rPr kumimoji="1" lang="zh-TW" altLang="en-US" dirty="0"/>
              <a:t>大綱</a:t>
            </a:r>
            <a:endParaRPr kumimoji="1" lang="zh-HK" altLang="en-US" dirty="0"/>
          </a:p>
        </p:txBody>
      </p:sp>
    </p:spTree>
    <p:extLst>
      <p:ext uri="{BB962C8B-B14F-4D97-AF65-F5344CB8AC3E}">
        <p14:creationId xmlns:p14="http://schemas.microsoft.com/office/powerpoint/2010/main" val="386830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前言_1">
    <p:spTree>
      <p:nvGrpSpPr>
        <p:cNvPr id="1" name=""/>
        <p:cNvGrpSpPr/>
        <p:nvPr/>
      </p:nvGrpSpPr>
      <p:grpSpPr>
        <a:xfrm>
          <a:off x="0" y="0"/>
          <a:ext cx="0" cy="0"/>
          <a:chOff x="0" y="0"/>
          <a:chExt cx="0" cy="0"/>
        </a:xfrm>
      </p:grpSpPr>
      <p:sp>
        <p:nvSpPr>
          <p:cNvPr id="7" name="標題 1">
            <a:extLst>
              <a:ext uri="{FF2B5EF4-FFF2-40B4-BE49-F238E27FC236}">
                <a16:creationId xmlns:a16="http://schemas.microsoft.com/office/drawing/2014/main" id="{0061D5AB-B8F9-391C-63B3-50A302C85A70}"/>
              </a:ext>
            </a:extLst>
          </p:cNvPr>
          <p:cNvSpPr>
            <a:spLocks noGrp="1"/>
          </p:cNvSpPr>
          <p:nvPr>
            <p:ph type="title" hasCustomPrompt="1"/>
          </p:nvPr>
        </p:nvSpPr>
        <p:spPr>
          <a:xfrm>
            <a:off x="837729" y="1402240"/>
            <a:ext cx="10486761" cy="563823"/>
          </a:xfrm>
          <a:prstGeom prst="rect">
            <a:avLst/>
          </a:prstGeom>
        </p:spPr>
        <p:txBody>
          <a:bodyPr anchor="b"/>
          <a:lstStyle>
            <a:lvl1pPr>
              <a:defRPr sz="3600" b="1" i="0">
                <a:solidFill>
                  <a:srgbClr val="009694"/>
                </a:solidFill>
                <a:latin typeface="Noto Sans TC SemiBold" panose="020B0200000000000000" pitchFamily="34" charset="-128"/>
                <a:ea typeface="Noto Sans TC SemiBold" panose="020B0200000000000000" pitchFamily="34" charset="-128"/>
              </a:defRPr>
            </a:lvl1pPr>
          </a:lstStyle>
          <a:p>
            <a:r>
              <a:rPr kumimoji="1" lang="zh-TW" altLang="en-US" dirty="0"/>
              <a:t>投影片標題</a:t>
            </a:r>
            <a:endParaRPr kumimoji="1" lang="zh-HK" altLang="en-US" dirty="0"/>
          </a:p>
        </p:txBody>
      </p:sp>
      <p:pic>
        <p:nvPicPr>
          <p:cNvPr id="3" name="圖片 2" descr="一張含有 螢幕擷取畫面, 鮮豔, 黑暗, 黑色 的圖片&#10;&#10;自動產生的描述">
            <a:extLst>
              <a:ext uri="{FF2B5EF4-FFF2-40B4-BE49-F238E27FC236}">
                <a16:creationId xmlns:a16="http://schemas.microsoft.com/office/drawing/2014/main" id="{F8D47E04-9DC1-4E22-9D3E-A04A416E4D63}"/>
              </a:ext>
            </a:extLst>
          </p:cNvPr>
          <p:cNvPicPr>
            <a:picLocks noChangeAspect="1"/>
          </p:cNvPicPr>
          <p:nvPr userDrawn="1"/>
        </p:nvPicPr>
        <p:blipFill>
          <a:blip r:embed="rId2" cstate="screen">
            <a:alphaModFix amt="35000"/>
            <a:extLst>
              <a:ext uri="{28A0092B-C50C-407E-A947-70E740481C1C}">
                <a14:useLocalDpi xmlns:a14="http://schemas.microsoft.com/office/drawing/2010/main"/>
              </a:ext>
            </a:extLst>
          </a:blip>
          <a:srcRect t="43599" b="10312"/>
          <a:stretch/>
        </p:blipFill>
        <p:spPr>
          <a:xfrm>
            <a:off x="1" y="4631961"/>
            <a:ext cx="12192000" cy="2044354"/>
          </a:xfrm>
          <a:prstGeom prst="rect">
            <a:avLst/>
          </a:prstGeom>
        </p:spPr>
      </p:pic>
      <p:pic>
        <p:nvPicPr>
          <p:cNvPr id="5" name="圖片 4">
            <a:extLst>
              <a:ext uri="{FF2B5EF4-FFF2-40B4-BE49-F238E27FC236}">
                <a16:creationId xmlns:a16="http://schemas.microsoft.com/office/drawing/2014/main" id="{6AFFF254-9C29-450E-2F4B-BDBB203EEA8A}"/>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6" name="矩形 5">
            <a:extLst>
              <a:ext uri="{FF2B5EF4-FFF2-40B4-BE49-F238E27FC236}">
                <a16:creationId xmlns:a16="http://schemas.microsoft.com/office/drawing/2014/main" id="{4767ADE0-1ED1-4048-8EE7-B254495D0309}"/>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
        <p:nvSpPr>
          <p:cNvPr id="4" name="內容版面配置區 3">
            <a:extLst>
              <a:ext uri="{FF2B5EF4-FFF2-40B4-BE49-F238E27FC236}">
                <a16:creationId xmlns:a16="http://schemas.microsoft.com/office/drawing/2014/main" id="{33C2DB2B-341A-459F-AF48-4B0A66574278}"/>
              </a:ext>
            </a:extLst>
          </p:cNvPr>
          <p:cNvSpPr>
            <a:spLocks noGrp="1"/>
          </p:cNvSpPr>
          <p:nvPr>
            <p:ph sz="quarter" idx="11"/>
          </p:nvPr>
        </p:nvSpPr>
        <p:spPr>
          <a:xfrm>
            <a:off x="837729" y="2782441"/>
            <a:ext cx="10486761" cy="1705532"/>
          </a:xfrm>
          <a:prstGeom prst="rect">
            <a:avLst/>
          </a:prstGeom>
        </p:spPr>
        <p:txBody>
          <a:bodyPr/>
          <a:lstStyle>
            <a:lvl1pPr marL="285750" indent="-285750">
              <a:buFontTx/>
              <a:buBlip>
                <a:blip r:embed="rId4"/>
              </a:buBlip>
              <a:defRPr sz="1800">
                <a:latin typeface="Noto Sans TC Light" panose="020B0200000000000000" pitchFamily="34" charset="-120"/>
                <a:ea typeface="Noto Sans TC Light" panose="020B0200000000000000" pitchFamily="34" charset="-120"/>
              </a:defRPr>
            </a:lvl1pPr>
            <a:lvl2pPr marL="742950" indent="-285750">
              <a:buFontTx/>
              <a:buBlip>
                <a:blip r:embed="rId4"/>
              </a:buBlip>
              <a:defRPr sz="1800">
                <a:latin typeface="Noto Sans TC Light" panose="020B0200000000000000" pitchFamily="34" charset="-120"/>
                <a:ea typeface="Noto Sans TC Light" panose="020B0200000000000000" pitchFamily="34" charset="-120"/>
              </a:defRPr>
            </a:lvl2pPr>
            <a:lvl3pPr marL="1200150" indent="-285750">
              <a:buFontTx/>
              <a:buBlip>
                <a:blip r:embed="rId4"/>
              </a:buBlip>
              <a:defRPr sz="1800">
                <a:latin typeface="Noto Sans TC Light" panose="020B0200000000000000" pitchFamily="34" charset="-120"/>
                <a:ea typeface="Noto Sans TC Light" panose="020B0200000000000000" pitchFamily="34" charset="-120"/>
              </a:defRPr>
            </a:lvl3pPr>
            <a:lvl4pPr marL="1657350" indent="-285750">
              <a:buFontTx/>
              <a:buBlip>
                <a:blip r:embed="rId4"/>
              </a:buBlip>
              <a:defRPr sz="1800">
                <a:latin typeface="Noto Sans TC Light" panose="020B0200000000000000" pitchFamily="34" charset="-120"/>
                <a:ea typeface="Noto Sans TC Light" panose="020B0200000000000000" pitchFamily="34" charset="-120"/>
              </a:defRPr>
            </a:lvl4pPr>
            <a:lvl5pPr marL="2114550" indent="-285750">
              <a:buFontTx/>
              <a:buBlip>
                <a:blip r:embed="rId4"/>
              </a:buBlip>
              <a:defRPr sz="1800">
                <a:latin typeface="Noto Sans TC Light" panose="020B0200000000000000" pitchFamily="34" charset="-120"/>
                <a:ea typeface="Noto Sans TC Light" panose="020B0200000000000000" pitchFamily="34" charset="-120"/>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Tree>
    <p:extLst>
      <p:ext uri="{BB962C8B-B14F-4D97-AF65-F5344CB8AC3E}">
        <p14:creationId xmlns:p14="http://schemas.microsoft.com/office/powerpoint/2010/main" val="3786673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前言_2">
    <p:spTree>
      <p:nvGrpSpPr>
        <p:cNvPr id="1" name=""/>
        <p:cNvGrpSpPr/>
        <p:nvPr/>
      </p:nvGrpSpPr>
      <p:grpSpPr>
        <a:xfrm>
          <a:off x="0" y="0"/>
          <a:ext cx="0" cy="0"/>
          <a:chOff x="0" y="0"/>
          <a:chExt cx="0" cy="0"/>
        </a:xfrm>
      </p:grpSpPr>
      <p:pic>
        <p:nvPicPr>
          <p:cNvPr id="2" name="圖片 1" descr="一張含有 螢幕擷取畫面, 鮮豔, 藝術 的圖片&#10;&#10;自動產生的描述">
            <a:extLst>
              <a:ext uri="{FF2B5EF4-FFF2-40B4-BE49-F238E27FC236}">
                <a16:creationId xmlns:a16="http://schemas.microsoft.com/office/drawing/2014/main" id="{BBF90E5F-D85E-E6E8-29F5-F1143E619772}"/>
              </a:ext>
            </a:extLst>
          </p:cNvPr>
          <p:cNvPicPr>
            <a:picLocks noChangeAspect="1"/>
          </p:cNvPicPr>
          <p:nvPr userDrawn="1"/>
        </p:nvPicPr>
        <p:blipFill>
          <a:blip r:embed="rId2" cstate="screen">
            <a:alphaModFix amt="35000"/>
            <a:extLst>
              <a:ext uri="{28A0092B-C50C-407E-A947-70E740481C1C}">
                <a14:useLocalDpi xmlns:a14="http://schemas.microsoft.com/office/drawing/2010/main"/>
              </a:ext>
            </a:extLst>
          </a:blip>
          <a:srcRect/>
          <a:stretch/>
        </p:blipFill>
        <p:spPr>
          <a:xfrm>
            <a:off x="8752114" y="0"/>
            <a:ext cx="3439886" cy="6647609"/>
          </a:xfrm>
          <a:prstGeom prst="rect">
            <a:avLst/>
          </a:prstGeom>
        </p:spPr>
      </p:pic>
      <p:sp>
        <p:nvSpPr>
          <p:cNvPr id="15" name="文字版面配置區 3">
            <a:extLst>
              <a:ext uri="{FF2B5EF4-FFF2-40B4-BE49-F238E27FC236}">
                <a16:creationId xmlns:a16="http://schemas.microsoft.com/office/drawing/2014/main" id="{E773F380-0C21-60B7-C4A2-2A0C050DD90B}"/>
              </a:ext>
            </a:extLst>
          </p:cNvPr>
          <p:cNvSpPr>
            <a:spLocks noGrp="1"/>
          </p:cNvSpPr>
          <p:nvPr>
            <p:ph type="body" sz="half" idx="2" hasCustomPrompt="1"/>
          </p:nvPr>
        </p:nvSpPr>
        <p:spPr>
          <a:xfrm>
            <a:off x="822274" y="5773406"/>
            <a:ext cx="5194246" cy="307777"/>
          </a:xfrm>
          <a:prstGeom prst="rect">
            <a:avLst/>
          </a:prstGeom>
        </p:spPr>
        <p:txBody>
          <a:bodyPr/>
          <a:lstStyle>
            <a:lvl1pPr marL="0" indent="0">
              <a:buNone/>
              <a:defRPr sz="1400" b="0" i="0">
                <a:solidFill>
                  <a:schemeClr val="bg2">
                    <a:lumMod val="5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TW" altLang="en-US" sz="1400" spc="150" dirty="0">
                <a:solidFill>
                  <a:schemeClr val="bg2">
                    <a:lumMod val="50000"/>
                  </a:schemeClr>
                </a:solidFill>
                <a:latin typeface="Noto Sans TC Light" panose="020B0200000000000000" pitchFamily="34" charset="-128"/>
                <a:ea typeface="Noto Sans TC Light" panose="020B0200000000000000" pitchFamily="34" charset="-128"/>
              </a:rPr>
              <a:t>＊章節附註章節附註章節附註，章節附註</a:t>
            </a:r>
          </a:p>
        </p:txBody>
      </p:sp>
      <p:sp>
        <p:nvSpPr>
          <p:cNvPr id="13" name="文字版面配置區 2">
            <a:extLst>
              <a:ext uri="{FF2B5EF4-FFF2-40B4-BE49-F238E27FC236}">
                <a16:creationId xmlns:a16="http://schemas.microsoft.com/office/drawing/2014/main" id="{A37EA2E6-F76F-C9F8-7547-7F3E69975A28}"/>
              </a:ext>
            </a:extLst>
          </p:cNvPr>
          <p:cNvSpPr>
            <a:spLocks noGrp="1"/>
          </p:cNvSpPr>
          <p:nvPr>
            <p:ph type="body" idx="19" hasCustomPrompt="1"/>
          </p:nvPr>
        </p:nvSpPr>
        <p:spPr>
          <a:xfrm>
            <a:off x="865121" y="2296950"/>
            <a:ext cx="3808158" cy="389731"/>
          </a:xfrm>
          <a:prstGeom prst="rect">
            <a:avLst/>
          </a:prstGeom>
        </p:spPr>
        <p:txBody>
          <a:bodyPr/>
          <a:lstStyle>
            <a:lvl1pPr marL="0" indent="0">
              <a:buNone/>
              <a:defRPr sz="2400" b="1" i="0" u="sng" spc="100" baseline="0">
                <a:solidFill>
                  <a:srgbClr val="76B4B1"/>
                </a:solidFill>
                <a:latin typeface="Noto Sans TC SemiBold" panose="020B0200000000000000" pitchFamily="34" charset="-128"/>
                <a:ea typeface="Noto Sans TC SemiBold" panose="020B0200000000000000" pitchFamily="34" charset="-12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kumimoji="1" lang="zh-HK" altLang="en-US" sz="2400" b="1" u="sng" spc="140" dirty="0">
                <a:solidFill>
                  <a:srgbClr val="76B4B1"/>
                </a:solidFill>
                <a:latin typeface="Noto Sans TC SemiBold" panose="020B0200000000000000" pitchFamily="34" charset="-128"/>
                <a:ea typeface="Noto Sans TC SemiBold" panose="020B0200000000000000" pitchFamily="34" charset="-128"/>
              </a:rPr>
              <a:t>資安院是全民的資安院</a:t>
            </a:r>
            <a:endParaRPr lang="zh-HK" altLang="en-US" sz="2400" b="1" u="sng" dirty="0">
              <a:solidFill>
                <a:srgbClr val="76B4B1"/>
              </a:solidFill>
              <a:latin typeface="Noto Sans TC SemiBold" panose="020B0200000000000000" pitchFamily="34" charset="-128"/>
              <a:ea typeface="Noto Sans TC SemiBold" panose="020B0200000000000000" pitchFamily="34" charset="-128"/>
            </a:endParaRPr>
          </a:p>
        </p:txBody>
      </p:sp>
      <p:sp>
        <p:nvSpPr>
          <p:cNvPr id="5" name="矩形 4">
            <a:extLst>
              <a:ext uri="{FF2B5EF4-FFF2-40B4-BE49-F238E27FC236}">
                <a16:creationId xmlns:a16="http://schemas.microsoft.com/office/drawing/2014/main" id="{05D70A83-5030-623C-0335-0CC8A7B813D7}"/>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12" name="矩形 11">
            <a:extLst>
              <a:ext uri="{FF2B5EF4-FFF2-40B4-BE49-F238E27FC236}">
                <a16:creationId xmlns:a16="http://schemas.microsoft.com/office/drawing/2014/main" id="{68BFC0D2-5771-4431-A00D-0146ABA7CC4B}"/>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pic>
        <p:nvPicPr>
          <p:cNvPr id="10" name="圖片 9">
            <a:extLst>
              <a:ext uri="{FF2B5EF4-FFF2-40B4-BE49-F238E27FC236}">
                <a16:creationId xmlns:a16="http://schemas.microsoft.com/office/drawing/2014/main" id="{EDD9BEE1-86D0-48A4-BF04-5B44BA1EE781}"/>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16" name="文字版面配置區 3">
            <a:extLst>
              <a:ext uri="{FF2B5EF4-FFF2-40B4-BE49-F238E27FC236}">
                <a16:creationId xmlns:a16="http://schemas.microsoft.com/office/drawing/2014/main" id="{9333EFD7-2751-4DD7-9998-8948F4298FE2}"/>
              </a:ext>
            </a:extLst>
          </p:cNvPr>
          <p:cNvSpPr>
            <a:spLocks noGrp="1"/>
          </p:cNvSpPr>
          <p:nvPr>
            <p:ph type="body" sz="half" idx="10" hasCustomPrompt="1"/>
          </p:nvPr>
        </p:nvSpPr>
        <p:spPr>
          <a:xfrm>
            <a:off x="865121" y="2828081"/>
            <a:ext cx="6911037" cy="2768048"/>
          </a:xfrm>
          <a:prstGeom prst="rect">
            <a:avLst/>
          </a:prstGeom>
        </p:spPr>
        <p:txBody>
          <a:bodyPr/>
          <a:lstStyle>
            <a:lvl1pPr marL="0" marR="0" indent="0" algn="l" defTabSz="914400" rtl="0" eaLnBrk="1" fontAlgn="auto" latinLnBrk="0" hangingPunct="1">
              <a:lnSpc>
                <a:spcPct val="150000"/>
              </a:lnSpc>
              <a:spcBef>
                <a:spcPts val="0"/>
              </a:spcBef>
              <a:spcAft>
                <a:spcPts val="1200"/>
              </a:spcAft>
              <a:buClrTx/>
              <a:buSzTx/>
              <a:buFontTx/>
              <a:buNone/>
              <a:tabLst/>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50000"/>
              </a:lnSpc>
              <a:spcBef>
                <a:spcPts val="0"/>
              </a:spcBef>
              <a:spcAft>
                <a:spcPts val="1200"/>
              </a:spcAft>
              <a:buClrTx/>
              <a:buSzTx/>
              <a:buFontTx/>
              <a:buNone/>
              <a:tabLst/>
              <a:defRPr/>
            </a:pP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資通安全的重要性日益提升至國安層次，</a:t>
            </a:r>
            <a:r>
              <a:rPr kumimoji="1" lang="zh-TW" altLang="en-US" sz="1800" b="0" i="0" u="none" strike="noStrike" kern="1200" cap="none" spc="140" normalizeH="0" baseline="0" noProof="0" dirty="0">
                <a:ln>
                  <a:noFill/>
                </a:ln>
                <a:solidFill>
                  <a:srgbClr val="009694"/>
                </a:solidFill>
                <a:effectLst/>
                <a:uLnTx/>
                <a:uFillTx/>
                <a:latin typeface="Noto Sans TC Medium" panose="020B0200000000000000" pitchFamily="34" charset="-120"/>
                <a:ea typeface="Noto Sans TC Medium" panose="020B0200000000000000" pitchFamily="34" charset="-120"/>
                <a:cs typeface="+mn-cs"/>
              </a:rPr>
              <a:t>國家資通安全研究院</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（以下簡稱資安院）與數位發展部的同步開始籌備，經過長期的籌備和立法過程，資安院於在民國</a:t>
            </a:r>
            <a:r>
              <a:rPr kumimoji="1" lang="en-US" altLang="zh-TW"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112</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年</a:t>
            </a:r>
            <a:r>
              <a:rPr kumimoji="1" lang="en-US" altLang="zh-TW"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1</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月</a:t>
            </a:r>
            <a:r>
              <a:rPr kumimoji="1" lang="en-US" altLang="zh-TW"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1</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日正式成立，並於同年</a:t>
            </a:r>
            <a:r>
              <a:rPr kumimoji="1" lang="en-US" altLang="zh-TW"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2</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月</a:t>
            </a:r>
            <a:r>
              <a:rPr kumimoji="1" lang="en-US" altLang="zh-TW"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10</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日舉行揭牌儀式揭示資安院正式營運。</a:t>
            </a:r>
            <a:endParaRPr kumimoji="1" lang="en-US" altLang="zh-HK"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endParaRPr>
          </a:p>
        </p:txBody>
      </p:sp>
      <p:sp>
        <p:nvSpPr>
          <p:cNvPr id="3" name="標題 2">
            <a:extLst>
              <a:ext uri="{FF2B5EF4-FFF2-40B4-BE49-F238E27FC236}">
                <a16:creationId xmlns:a16="http://schemas.microsoft.com/office/drawing/2014/main" id="{CF86FF09-5D21-4160-8A53-B7031D229C36}"/>
              </a:ext>
            </a:extLst>
          </p:cNvPr>
          <p:cNvSpPr>
            <a:spLocks noGrp="1"/>
          </p:cNvSpPr>
          <p:nvPr>
            <p:ph type="title" hasCustomPrompt="1"/>
          </p:nvPr>
        </p:nvSpPr>
        <p:spPr>
          <a:xfrm>
            <a:off x="838200" y="1396727"/>
            <a:ext cx="6937958" cy="558822"/>
          </a:xfrm>
          <a:prstGeom prst="rect">
            <a:avLst/>
          </a:prstGeom>
        </p:spPr>
        <p:txBody>
          <a:bodyPr/>
          <a:lstStyle>
            <a:lvl1pPr>
              <a:defRPr sz="3600">
                <a:solidFill>
                  <a:srgbClr val="009694"/>
                </a:solidFill>
              </a:defRPr>
            </a:lvl1pPr>
          </a:lstStyle>
          <a:p>
            <a:pPr lvl="0"/>
            <a:r>
              <a:rPr lang="zh-TW" altLang="en-US" dirty="0"/>
              <a:t>前言</a:t>
            </a:r>
          </a:p>
        </p:txBody>
      </p:sp>
    </p:spTree>
    <p:extLst>
      <p:ext uri="{BB962C8B-B14F-4D97-AF65-F5344CB8AC3E}">
        <p14:creationId xmlns:p14="http://schemas.microsoft.com/office/powerpoint/2010/main" val="114738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章節頁_1">
    <p:spTree>
      <p:nvGrpSpPr>
        <p:cNvPr id="1" name=""/>
        <p:cNvGrpSpPr/>
        <p:nvPr/>
      </p:nvGrpSpPr>
      <p:grpSpPr>
        <a:xfrm>
          <a:off x="0" y="0"/>
          <a:ext cx="0" cy="0"/>
          <a:chOff x="0" y="0"/>
          <a:chExt cx="0" cy="0"/>
        </a:xfrm>
      </p:grpSpPr>
      <p:pic>
        <p:nvPicPr>
          <p:cNvPr id="5" name="圖片 4" descr="一張含有 螢幕擷取畫面, 圖形, 黑色, 字型 的圖片&#10;&#10;自動產生的描述">
            <a:extLst>
              <a:ext uri="{FF2B5EF4-FFF2-40B4-BE49-F238E27FC236}">
                <a16:creationId xmlns:a16="http://schemas.microsoft.com/office/drawing/2014/main" id="{FCD99671-25E4-9DD9-DAF6-FD5AF31B7309}"/>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1086" t="-1" r="-73" b="4998"/>
          <a:stretch/>
        </p:blipFill>
        <p:spPr>
          <a:xfrm>
            <a:off x="5149132" y="0"/>
            <a:ext cx="7110651" cy="6912028"/>
          </a:xfrm>
          <a:prstGeom prst="rect">
            <a:avLst/>
          </a:prstGeom>
        </p:spPr>
      </p:pic>
      <p:sp>
        <p:nvSpPr>
          <p:cNvPr id="10" name="文字版面配置區 3">
            <a:extLst>
              <a:ext uri="{FF2B5EF4-FFF2-40B4-BE49-F238E27FC236}">
                <a16:creationId xmlns:a16="http://schemas.microsoft.com/office/drawing/2014/main" id="{B06DDD5B-7A3C-123C-A386-E422567736A4}"/>
              </a:ext>
            </a:extLst>
          </p:cNvPr>
          <p:cNvSpPr>
            <a:spLocks noGrp="1"/>
          </p:cNvSpPr>
          <p:nvPr>
            <p:ph type="body" sz="half" idx="10" hasCustomPrompt="1"/>
          </p:nvPr>
        </p:nvSpPr>
        <p:spPr>
          <a:xfrm>
            <a:off x="853648" y="3574762"/>
            <a:ext cx="5242352" cy="1016707"/>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30000"/>
              </a:lnSpc>
              <a:spcBef>
                <a:spcPts val="0"/>
              </a:spcBef>
              <a:spcAft>
                <a:spcPts val="1200"/>
              </a:spcAft>
            </a:pP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章節</a:t>
            </a: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資訊就像是路標，可以讓讀者們快速瞭解現在的位置以及接下來要聽到的內容</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6" name="矩形 5">
            <a:extLst>
              <a:ext uri="{FF2B5EF4-FFF2-40B4-BE49-F238E27FC236}">
                <a16:creationId xmlns:a16="http://schemas.microsoft.com/office/drawing/2014/main" id="{F12A3023-F359-A0BA-0F0D-2A7C49251266}"/>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9" name="矩形 8">
            <a:extLst>
              <a:ext uri="{FF2B5EF4-FFF2-40B4-BE49-F238E27FC236}">
                <a16:creationId xmlns:a16="http://schemas.microsoft.com/office/drawing/2014/main" id="{64302DB9-1C88-4384-84CE-FE387669B58C}"/>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pic>
        <p:nvPicPr>
          <p:cNvPr id="11" name="圖片 10">
            <a:extLst>
              <a:ext uri="{FF2B5EF4-FFF2-40B4-BE49-F238E27FC236}">
                <a16:creationId xmlns:a16="http://schemas.microsoft.com/office/drawing/2014/main" id="{510D0604-17C6-4561-BDFA-72B542A4FB6C}"/>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13" name="文字版面配置區 8">
            <a:extLst>
              <a:ext uri="{FF2B5EF4-FFF2-40B4-BE49-F238E27FC236}">
                <a16:creationId xmlns:a16="http://schemas.microsoft.com/office/drawing/2014/main" id="{01FB59D7-D790-43E5-8894-05EB8B106877}"/>
              </a:ext>
            </a:extLst>
          </p:cNvPr>
          <p:cNvSpPr>
            <a:spLocks noGrp="1"/>
          </p:cNvSpPr>
          <p:nvPr>
            <p:ph type="body" sz="quarter" idx="16" hasCustomPrompt="1"/>
          </p:nvPr>
        </p:nvSpPr>
        <p:spPr>
          <a:xfrm>
            <a:off x="853648" y="2066875"/>
            <a:ext cx="5347127" cy="363606"/>
          </a:xfrm>
          <a:prstGeom prst="rect">
            <a:avLst/>
          </a:prstGeom>
        </p:spPr>
        <p:txBody>
          <a:bodyPr/>
          <a:lstStyle>
            <a:lvl1pPr marL="0" indent="0">
              <a:buNone/>
              <a:defRPr sz="2200">
                <a:solidFill>
                  <a:srgbClr val="009694"/>
                </a:solidFill>
                <a:latin typeface="Noto Sans TC Medium" panose="020B0200000000000000" pitchFamily="34" charset="-120"/>
                <a:ea typeface="Noto Sans TC Medium" panose="020B0200000000000000" pitchFamily="34" charset="-120"/>
              </a:defRPr>
            </a:lvl1pPr>
          </a:lstStyle>
          <a:p>
            <a:pPr lvl="0"/>
            <a:r>
              <a:rPr lang="zh-TW" altLang="en-US" dirty="0"/>
              <a:t>第</a:t>
            </a:r>
            <a:r>
              <a:rPr lang="en-US" altLang="zh-TW" dirty="0"/>
              <a:t>O</a:t>
            </a:r>
            <a:r>
              <a:rPr lang="zh-TW" altLang="en-US" dirty="0"/>
              <a:t>章節  副標題</a:t>
            </a:r>
          </a:p>
        </p:txBody>
      </p:sp>
      <p:sp>
        <p:nvSpPr>
          <p:cNvPr id="14" name="標題 1">
            <a:extLst>
              <a:ext uri="{FF2B5EF4-FFF2-40B4-BE49-F238E27FC236}">
                <a16:creationId xmlns:a16="http://schemas.microsoft.com/office/drawing/2014/main" id="{6337EB01-C1C8-438C-8161-41EF1E8F6773}"/>
              </a:ext>
            </a:extLst>
          </p:cNvPr>
          <p:cNvSpPr>
            <a:spLocks noGrp="1"/>
          </p:cNvSpPr>
          <p:nvPr>
            <p:ph type="title" hasCustomPrompt="1"/>
          </p:nvPr>
        </p:nvSpPr>
        <p:spPr>
          <a:xfrm>
            <a:off x="791061" y="2566836"/>
            <a:ext cx="5339961" cy="877356"/>
          </a:xfrm>
          <a:prstGeom prst="rect">
            <a:avLst/>
          </a:prstGeom>
        </p:spPr>
        <p:txBody>
          <a:bodyPr/>
          <a:lstStyle>
            <a:lvl1pPr>
              <a:defRPr sz="4800">
                <a:solidFill>
                  <a:srgbClr val="009694"/>
                </a:solidFill>
              </a:defRPr>
            </a:lvl1pPr>
          </a:lstStyle>
          <a:p>
            <a:pPr lvl="0"/>
            <a:r>
              <a:rPr lang="zh-TW" altLang="en-US" dirty="0"/>
              <a:t>第</a:t>
            </a:r>
            <a:r>
              <a:rPr lang="en-US" altLang="zh-TW" dirty="0"/>
              <a:t>O</a:t>
            </a:r>
            <a:r>
              <a:rPr lang="zh-TW" altLang="en-US" dirty="0"/>
              <a:t>章節標題</a:t>
            </a:r>
          </a:p>
        </p:txBody>
      </p:sp>
    </p:spTree>
    <p:extLst>
      <p:ext uri="{BB962C8B-B14F-4D97-AF65-F5344CB8AC3E}">
        <p14:creationId xmlns:p14="http://schemas.microsoft.com/office/powerpoint/2010/main" val="3560347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章節頁_2">
    <p:spTree>
      <p:nvGrpSpPr>
        <p:cNvPr id="1" name=""/>
        <p:cNvGrpSpPr/>
        <p:nvPr/>
      </p:nvGrpSpPr>
      <p:grpSpPr>
        <a:xfrm>
          <a:off x="0" y="0"/>
          <a:ext cx="0" cy="0"/>
          <a:chOff x="0" y="0"/>
          <a:chExt cx="0" cy="0"/>
        </a:xfrm>
      </p:grpSpPr>
      <p:pic>
        <p:nvPicPr>
          <p:cNvPr id="5" name="圖片 4" descr="一張含有 螢幕擷取畫面, 黑暗 的圖片&#10;&#10;自動產生的描述">
            <a:extLst>
              <a:ext uri="{FF2B5EF4-FFF2-40B4-BE49-F238E27FC236}">
                <a16:creationId xmlns:a16="http://schemas.microsoft.com/office/drawing/2014/main" id="{C460A17D-884F-76A4-C6DE-E674433D36C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420131" y="83031"/>
            <a:ext cx="4506573" cy="6745943"/>
          </a:xfrm>
          <a:prstGeom prst="rect">
            <a:avLst/>
          </a:prstGeom>
        </p:spPr>
      </p:pic>
      <p:sp>
        <p:nvSpPr>
          <p:cNvPr id="6" name="矩形 5">
            <a:extLst>
              <a:ext uri="{FF2B5EF4-FFF2-40B4-BE49-F238E27FC236}">
                <a16:creationId xmlns:a16="http://schemas.microsoft.com/office/drawing/2014/main" id="{E683058B-BD38-58E7-506B-3A3088754CF5}"/>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9" name="矩形 8">
            <a:extLst>
              <a:ext uri="{FF2B5EF4-FFF2-40B4-BE49-F238E27FC236}">
                <a16:creationId xmlns:a16="http://schemas.microsoft.com/office/drawing/2014/main" id="{38DF6BE4-780D-445D-881E-75DA966058BB}"/>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pic>
        <p:nvPicPr>
          <p:cNvPr id="11" name="圖片 10">
            <a:extLst>
              <a:ext uri="{FF2B5EF4-FFF2-40B4-BE49-F238E27FC236}">
                <a16:creationId xmlns:a16="http://schemas.microsoft.com/office/drawing/2014/main" id="{AA48561E-913D-4C79-B795-F5C404A0D35B}"/>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10" name="文字版面配置區 3">
            <a:extLst>
              <a:ext uri="{FF2B5EF4-FFF2-40B4-BE49-F238E27FC236}">
                <a16:creationId xmlns:a16="http://schemas.microsoft.com/office/drawing/2014/main" id="{ED2A76CF-6B1C-40FB-BBB6-B93EB6C9A072}"/>
              </a:ext>
            </a:extLst>
          </p:cNvPr>
          <p:cNvSpPr>
            <a:spLocks noGrp="1"/>
          </p:cNvSpPr>
          <p:nvPr>
            <p:ph type="body" sz="half" idx="10" hasCustomPrompt="1"/>
          </p:nvPr>
        </p:nvSpPr>
        <p:spPr>
          <a:xfrm>
            <a:off x="853648" y="3574762"/>
            <a:ext cx="5242352" cy="1016707"/>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30000"/>
              </a:lnSpc>
              <a:spcBef>
                <a:spcPts val="0"/>
              </a:spcBef>
              <a:spcAft>
                <a:spcPts val="1200"/>
              </a:spcAft>
            </a:pP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章節</a:t>
            </a: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資訊就像是路標，可以讓讀者們快速瞭解現在的位置以及接下來要聽到的內容</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16" name="文字版面配置區 8">
            <a:extLst>
              <a:ext uri="{FF2B5EF4-FFF2-40B4-BE49-F238E27FC236}">
                <a16:creationId xmlns:a16="http://schemas.microsoft.com/office/drawing/2014/main" id="{88286416-EE0B-4FF3-AE10-057491327539}"/>
              </a:ext>
            </a:extLst>
          </p:cNvPr>
          <p:cNvSpPr>
            <a:spLocks noGrp="1"/>
          </p:cNvSpPr>
          <p:nvPr>
            <p:ph type="body" sz="quarter" idx="16" hasCustomPrompt="1"/>
          </p:nvPr>
        </p:nvSpPr>
        <p:spPr>
          <a:xfrm>
            <a:off x="853648" y="2066875"/>
            <a:ext cx="5347127" cy="363606"/>
          </a:xfrm>
          <a:prstGeom prst="rect">
            <a:avLst/>
          </a:prstGeom>
        </p:spPr>
        <p:txBody>
          <a:bodyPr/>
          <a:lstStyle>
            <a:lvl1pPr marL="0" indent="0">
              <a:buNone/>
              <a:defRPr sz="2200">
                <a:solidFill>
                  <a:srgbClr val="009694"/>
                </a:solidFill>
                <a:latin typeface="Noto Sans TC Medium" panose="020B0200000000000000" pitchFamily="34" charset="-120"/>
                <a:ea typeface="Noto Sans TC Medium" panose="020B0200000000000000" pitchFamily="34" charset="-120"/>
              </a:defRPr>
            </a:lvl1pPr>
          </a:lstStyle>
          <a:p>
            <a:pPr lvl="0"/>
            <a:r>
              <a:rPr lang="zh-TW" altLang="en-US" dirty="0"/>
              <a:t>第</a:t>
            </a:r>
            <a:r>
              <a:rPr lang="en-US" altLang="zh-TW" dirty="0"/>
              <a:t>O</a:t>
            </a:r>
            <a:r>
              <a:rPr lang="zh-TW" altLang="en-US" dirty="0"/>
              <a:t>章節  副標題</a:t>
            </a:r>
          </a:p>
        </p:txBody>
      </p:sp>
      <p:sp>
        <p:nvSpPr>
          <p:cNvPr id="12" name="標題 1">
            <a:extLst>
              <a:ext uri="{FF2B5EF4-FFF2-40B4-BE49-F238E27FC236}">
                <a16:creationId xmlns:a16="http://schemas.microsoft.com/office/drawing/2014/main" id="{FA6CEFC0-8F3D-4378-8CEE-3EBFEEA2C048}"/>
              </a:ext>
            </a:extLst>
          </p:cNvPr>
          <p:cNvSpPr>
            <a:spLocks noGrp="1"/>
          </p:cNvSpPr>
          <p:nvPr>
            <p:ph type="title" hasCustomPrompt="1"/>
          </p:nvPr>
        </p:nvSpPr>
        <p:spPr>
          <a:xfrm>
            <a:off x="791061" y="2566836"/>
            <a:ext cx="5339961" cy="877356"/>
          </a:xfrm>
          <a:prstGeom prst="rect">
            <a:avLst/>
          </a:prstGeom>
        </p:spPr>
        <p:txBody>
          <a:bodyPr/>
          <a:lstStyle>
            <a:lvl1pPr>
              <a:defRPr sz="4800">
                <a:solidFill>
                  <a:srgbClr val="009694"/>
                </a:solidFill>
              </a:defRPr>
            </a:lvl1pPr>
          </a:lstStyle>
          <a:p>
            <a:pPr lvl="0"/>
            <a:r>
              <a:rPr lang="zh-TW" altLang="en-US" dirty="0"/>
              <a:t>第</a:t>
            </a:r>
            <a:r>
              <a:rPr lang="en-US" altLang="zh-TW" dirty="0"/>
              <a:t>O</a:t>
            </a:r>
            <a:r>
              <a:rPr lang="zh-TW" altLang="en-US" dirty="0"/>
              <a:t>章節標題</a:t>
            </a:r>
          </a:p>
        </p:txBody>
      </p:sp>
    </p:spTree>
    <p:extLst>
      <p:ext uri="{BB962C8B-B14F-4D97-AF65-F5344CB8AC3E}">
        <p14:creationId xmlns:p14="http://schemas.microsoft.com/office/powerpoint/2010/main" val="26596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章節頁_3">
    <p:spTree>
      <p:nvGrpSpPr>
        <p:cNvPr id="1" name=""/>
        <p:cNvGrpSpPr/>
        <p:nvPr/>
      </p:nvGrpSpPr>
      <p:grpSpPr>
        <a:xfrm>
          <a:off x="0" y="0"/>
          <a:ext cx="0" cy="0"/>
          <a:chOff x="0" y="0"/>
          <a:chExt cx="0" cy="0"/>
        </a:xfrm>
      </p:grpSpPr>
      <p:pic>
        <p:nvPicPr>
          <p:cNvPr id="5" name="圖片 4" descr="一張含有 螢幕擷取畫面, 黑暗, 黑色 的圖片&#10;&#10;自動產生的描述">
            <a:extLst>
              <a:ext uri="{FF2B5EF4-FFF2-40B4-BE49-F238E27FC236}">
                <a16:creationId xmlns:a16="http://schemas.microsoft.com/office/drawing/2014/main" id="{438A1D19-0ECB-A532-A5F8-5B4F328FD16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753948" y="1"/>
            <a:ext cx="4259031" cy="6676314"/>
          </a:xfrm>
          <a:prstGeom prst="rect">
            <a:avLst/>
          </a:prstGeom>
        </p:spPr>
      </p:pic>
      <p:sp>
        <p:nvSpPr>
          <p:cNvPr id="6" name="矩形 5">
            <a:extLst>
              <a:ext uri="{FF2B5EF4-FFF2-40B4-BE49-F238E27FC236}">
                <a16:creationId xmlns:a16="http://schemas.microsoft.com/office/drawing/2014/main" id="{F7841FD9-0B04-DDA2-EB87-59F5DDFA6332}"/>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9" name="矩形 8">
            <a:extLst>
              <a:ext uri="{FF2B5EF4-FFF2-40B4-BE49-F238E27FC236}">
                <a16:creationId xmlns:a16="http://schemas.microsoft.com/office/drawing/2014/main" id="{09521D65-D7AA-45DA-818E-D794DB4650A1}"/>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pic>
        <p:nvPicPr>
          <p:cNvPr id="11" name="圖片 10">
            <a:extLst>
              <a:ext uri="{FF2B5EF4-FFF2-40B4-BE49-F238E27FC236}">
                <a16:creationId xmlns:a16="http://schemas.microsoft.com/office/drawing/2014/main" id="{79559F36-1EA2-4FF9-BA3A-0F6F9A449CDE}"/>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10" name="文字版面配置區 3">
            <a:extLst>
              <a:ext uri="{FF2B5EF4-FFF2-40B4-BE49-F238E27FC236}">
                <a16:creationId xmlns:a16="http://schemas.microsoft.com/office/drawing/2014/main" id="{6A69CEAB-A6E3-48B2-AE8F-E6E2F22188C6}"/>
              </a:ext>
            </a:extLst>
          </p:cNvPr>
          <p:cNvSpPr>
            <a:spLocks noGrp="1"/>
          </p:cNvSpPr>
          <p:nvPr>
            <p:ph type="body" sz="half" idx="10" hasCustomPrompt="1"/>
          </p:nvPr>
        </p:nvSpPr>
        <p:spPr>
          <a:xfrm>
            <a:off x="853648" y="3574762"/>
            <a:ext cx="5242352" cy="1016707"/>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30000"/>
              </a:lnSpc>
              <a:spcBef>
                <a:spcPts val="0"/>
              </a:spcBef>
              <a:spcAft>
                <a:spcPts val="1200"/>
              </a:spcAft>
            </a:pP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章節</a:t>
            </a: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資訊就像是路標，可以讓讀者們快速瞭解現在的位置以及接下來要聽到的內容</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16" name="文字版面配置區 8">
            <a:extLst>
              <a:ext uri="{FF2B5EF4-FFF2-40B4-BE49-F238E27FC236}">
                <a16:creationId xmlns:a16="http://schemas.microsoft.com/office/drawing/2014/main" id="{BD9826DD-15B8-496E-B10D-0059268D9531}"/>
              </a:ext>
            </a:extLst>
          </p:cNvPr>
          <p:cNvSpPr>
            <a:spLocks noGrp="1"/>
          </p:cNvSpPr>
          <p:nvPr>
            <p:ph type="body" sz="quarter" idx="16" hasCustomPrompt="1"/>
          </p:nvPr>
        </p:nvSpPr>
        <p:spPr>
          <a:xfrm>
            <a:off x="853648" y="2066875"/>
            <a:ext cx="5347127" cy="363606"/>
          </a:xfrm>
          <a:prstGeom prst="rect">
            <a:avLst/>
          </a:prstGeom>
        </p:spPr>
        <p:txBody>
          <a:bodyPr/>
          <a:lstStyle>
            <a:lvl1pPr marL="0" indent="0">
              <a:buNone/>
              <a:defRPr sz="2200">
                <a:solidFill>
                  <a:srgbClr val="009694"/>
                </a:solidFill>
                <a:latin typeface="Noto Sans TC Medium" panose="020B0200000000000000" pitchFamily="34" charset="-120"/>
                <a:ea typeface="Noto Sans TC Medium" panose="020B0200000000000000" pitchFamily="34" charset="-120"/>
              </a:defRPr>
            </a:lvl1pPr>
          </a:lstStyle>
          <a:p>
            <a:pPr lvl="0"/>
            <a:r>
              <a:rPr lang="zh-TW" altLang="en-US" dirty="0"/>
              <a:t>第</a:t>
            </a:r>
            <a:r>
              <a:rPr lang="en-US" altLang="zh-TW" dirty="0"/>
              <a:t>O</a:t>
            </a:r>
            <a:r>
              <a:rPr lang="zh-TW" altLang="en-US" dirty="0"/>
              <a:t>章節  副標題</a:t>
            </a:r>
          </a:p>
        </p:txBody>
      </p:sp>
      <p:sp>
        <p:nvSpPr>
          <p:cNvPr id="12" name="標題 1">
            <a:extLst>
              <a:ext uri="{FF2B5EF4-FFF2-40B4-BE49-F238E27FC236}">
                <a16:creationId xmlns:a16="http://schemas.microsoft.com/office/drawing/2014/main" id="{B8FEF530-658A-4418-B100-143C403CAF14}"/>
              </a:ext>
            </a:extLst>
          </p:cNvPr>
          <p:cNvSpPr>
            <a:spLocks noGrp="1"/>
          </p:cNvSpPr>
          <p:nvPr>
            <p:ph type="title" hasCustomPrompt="1"/>
          </p:nvPr>
        </p:nvSpPr>
        <p:spPr>
          <a:xfrm>
            <a:off x="791061" y="2566836"/>
            <a:ext cx="5339961" cy="877356"/>
          </a:xfrm>
          <a:prstGeom prst="rect">
            <a:avLst/>
          </a:prstGeom>
        </p:spPr>
        <p:txBody>
          <a:bodyPr/>
          <a:lstStyle>
            <a:lvl1pPr>
              <a:defRPr sz="4800">
                <a:solidFill>
                  <a:srgbClr val="009694"/>
                </a:solidFill>
              </a:defRPr>
            </a:lvl1pPr>
          </a:lstStyle>
          <a:p>
            <a:pPr lvl="0"/>
            <a:r>
              <a:rPr lang="zh-TW" altLang="en-US" dirty="0"/>
              <a:t>第</a:t>
            </a:r>
            <a:r>
              <a:rPr lang="en-US" altLang="zh-TW" dirty="0"/>
              <a:t>O</a:t>
            </a:r>
            <a:r>
              <a:rPr lang="zh-TW" altLang="en-US" dirty="0"/>
              <a:t>章節標題</a:t>
            </a:r>
          </a:p>
        </p:txBody>
      </p:sp>
    </p:spTree>
    <p:extLst>
      <p:ext uri="{BB962C8B-B14F-4D97-AF65-F5344CB8AC3E}">
        <p14:creationId xmlns:p14="http://schemas.microsoft.com/office/powerpoint/2010/main" val="159401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章節頁_4">
    <p:spTree>
      <p:nvGrpSpPr>
        <p:cNvPr id="1" name=""/>
        <p:cNvGrpSpPr/>
        <p:nvPr/>
      </p:nvGrpSpPr>
      <p:grpSpPr>
        <a:xfrm>
          <a:off x="0" y="0"/>
          <a:ext cx="0" cy="0"/>
          <a:chOff x="0" y="0"/>
          <a:chExt cx="0" cy="0"/>
        </a:xfrm>
      </p:grpSpPr>
      <p:pic>
        <p:nvPicPr>
          <p:cNvPr id="5" name="圖片 4" descr="一張含有 螢幕擷取畫面, 圖形, 符號, 設計 的圖片&#10;&#10;自動產生的描述">
            <a:extLst>
              <a:ext uri="{FF2B5EF4-FFF2-40B4-BE49-F238E27FC236}">
                <a16:creationId xmlns:a16="http://schemas.microsoft.com/office/drawing/2014/main" id="{B8A8B38C-D93C-5A82-FF2A-1AD9F99EA578}"/>
              </a:ext>
            </a:extLst>
          </p:cNvPr>
          <p:cNvPicPr>
            <a:picLocks noChangeAspect="1"/>
          </p:cNvPicPr>
          <p:nvPr userDrawn="1"/>
        </p:nvPicPr>
        <p:blipFill>
          <a:blip r:embed="rId2" cstate="screen">
            <a:alphaModFix amt="45000"/>
            <a:extLst>
              <a:ext uri="{28A0092B-C50C-407E-A947-70E740481C1C}">
                <a14:useLocalDpi xmlns:a14="http://schemas.microsoft.com/office/drawing/2010/main"/>
              </a:ext>
            </a:extLst>
          </a:blip>
          <a:srcRect l="21551" t="2814" r="22717" b="3546"/>
          <a:stretch/>
        </p:blipFill>
        <p:spPr>
          <a:xfrm>
            <a:off x="6902611" y="584615"/>
            <a:ext cx="5289390" cy="6273385"/>
          </a:xfrm>
          <a:prstGeom prst="rect">
            <a:avLst/>
          </a:prstGeom>
        </p:spPr>
      </p:pic>
      <p:sp>
        <p:nvSpPr>
          <p:cNvPr id="6" name="矩形 5">
            <a:extLst>
              <a:ext uri="{FF2B5EF4-FFF2-40B4-BE49-F238E27FC236}">
                <a16:creationId xmlns:a16="http://schemas.microsoft.com/office/drawing/2014/main" id="{A6B81117-42FF-843E-6E93-26B25076E2DF}"/>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9" name="矩形 8">
            <a:extLst>
              <a:ext uri="{FF2B5EF4-FFF2-40B4-BE49-F238E27FC236}">
                <a16:creationId xmlns:a16="http://schemas.microsoft.com/office/drawing/2014/main" id="{416D26AE-8CB1-4048-A194-5E6B86103DBC}"/>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pic>
        <p:nvPicPr>
          <p:cNvPr id="11" name="圖片 10">
            <a:extLst>
              <a:ext uri="{FF2B5EF4-FFF2-40B4-BE49-F238E27FC236}">
                <a16:creationId xmlns:a16="http://schemas.microsoft.com/office/drawing/2014/main" id="{58CFC160-D5B3-4251-9766-10F292EEA1E4}"/>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10" name="文字版面配置區 3">
            <a:extLst>
              <a:ext uri="{FF2B5EF4-FFF2-40B4-BE49-F238E27FC236}">
                <a16:creationId xmlns:a16="http://schemas.microsoft.com/office/drawing/2014/main" id="{2B988C53-F5D2-462B-A9C7-5C0DE7402184}"/>
              </a:ext>
            </a:extLst>
          </p:cNvPr>
          <p:cNvSpPr>
            <a:spLocks noGrp="1"/>
          </p:cNvSpPr>
          <p:nvPr>
            <p:ph type="body" sz="half" idx="10" hasCustomPrompt="1"/>
          </p:nvPr>
        </p:nvSpPr>
        <p:spPr>
          <a:xfrm>
            <a:off x="853648" y="3574762"/>
            <a:ext cx="5242352" cy="1016707"/>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30000"/>
              </a:lnSpc>
              <a:spcBef>
                <a:spcPts val="0"/>
              </a:spcBef>
              <a:spcAft>
                <a:spcPts val="1200"/>
              </a:spcAft>
            </a:pP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章節</a:t>
            </a: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資訊就像是路標，可以讓讀者們快速瞭解現在的位置以及接下來要聽到的內容</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16" name="文字版面配置區 8">
            <a:extLst>
              <a:ext uri="{FF2B5EF4-FFF2-40B4-BE49-F238E27FC236}">
                <a16:creationId xmlns:a16="http://schemas.microsoft.com/office/drawing/2014/main" id="{F38D1F8E-A688-46F9-A450-8F64DB032E8C}"/>
              </a:ext>
            </a:extLst>
          </p:cNvPr>
          <p:cNvSpPr>
            <a:spLocks noGrp="1"/>
          </p:cNvSpPr>
          <p:nvPr>
            <p:ph type="body" sz="quarter" idx="16" hasCustomPrompt="1"/>
          </p:nvPr>
        </p:nvSpPr>
        <p:spPr>
          <a:xfrm>
            <a:off x="853648" y="2066875"/>
            <a:ext cx="5347127" cy="363606"/>
          </a:xfrm>
          <a:prstGeom prst="rect">
            <a:avLst/>
          </a:prstGeom>
        </p:spPr>
        <p:txBody>
          <a:bodyPr/>
          <a:lstStyle>
            <a:lvl1pPr marL="0" indent="0">
              <a:buNone/>
              <a:defRPr sz="2200">
                <a:solidFill>
                  <a:srgbClr val="009694"/>
                </a:solidFill>
                <a:latin typeface="Noto Sans TC Medium" panose="020B0200000000000000" pitchFamily="34" charset="-120"/>
                <a:ea typeface="Noto Sans TC Medium" panose="020B0200000000000000" pitchFamily="34" charset="-120"/>
              </a:defRPr>
            </a:lvl1pPr>
          </a:lstStyle>
          <a:p>
            <a:pPr lvl="0"/>
            <a:r>
              <a:rPr lang="zh-TW" altLang="en-US" dirty="0"/>
              <a:t>第</a:t>
            </a:r>
            <a:r>
              <a:rPr lang="en-US" altLang="zh-TW" dirty="0"/>
              <a:t>O</a:t>
            </a:r>
            <a:r>
              <a:rPr lang="zh-TW" altLang="en-US" dirty="0"/>
              <a:t>章節  副標題</a:t>
            </a:r>
          </a:p>
        </p:txBody>
      </p:sp>
      <p:sp>
        <p:nvSpPr>
          <p:cNvPr id="12" name="標題 1">
            <a:extLst>
              <a:ext uri="{FF2B5EF4-FFF2-40B4-BE49-F238E27FC236}">
                <a16:creationId xmlns:a16="http://schemas.microsoft.com/office/drawing/2014/main" id="{406A534B-A775-4F8C-9A3D-225FB3A272F6}"/>
              </a:ext>
            </a:extLst>
          </p:cNvPr>
          <p:cNvSpPr>
            <a:spLocks noGrp="1"/>
          </p:cNvSpPr>
          <p:nvPr>
            <p:ph type="title" hasCustomPrompt="1"/>
          </p:nvPr>
        </p:nvSpPr>
        <p:spPr>
          <a:xfrm>
            <a:off x="791061" y="2566836"/>
            <a:ext cx="5339961" cy="877356"/>
          </a:xfrm>
          <a:prstGeom prst="rect">
            <a:avLst/>
          </a:prstGeom>
        </p:spPr>
        <p:txBody>
          <a:bodyPr/>
          <a:lstStyle>
            <a:lvl1pPr>
              <a:defRPr sz="4800">
                <a:solidFill>
                  <a:srgbClr val="009694"/>
                </a:solidFill>
              </a:defRPr>
            </a:lvl1pPr>
          </a:lstStyle>
          <a:p>
            <a:pPr lvl="0"/>
            <a:r>
              <a:rPr lang="zh-TW" altLang="en-US" dirty="0"/>
              <a:t>第</a:t>
            </a:r>
            <a:r>
              <a:rPr lang="en-US" altLang="zh-TW" dirty="0"/>
              <a:t>O</a:t>
            </a:r>
            <a:r>
              <a:rPr lang="zh-TW" altLang="en-US" dirty="0"/>
              <a:t>章節標題</a:t>
            </a:r>
          </a:p>
        </p:txBody>
      </p:sp>
    </p:spTree>
    <p:extLst>
      <p:ext uri="{BB962C8B-B14F-4D97-AF65-F5344CB8AC3E}">
        <p14:creationId xmlns:p14="http://schemas.microsoft.com/office/powerpoint/2010/main" val="847593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章節頁_5">
    <p:spTree>
      <p:nvGrpSpPr>
        <p:cNvPr id="1" name=""/>
        <p:cNvGrpSpPr/>
        <p:nvPr/>
      </p:nvGrpSpPr>
      <p:grpSpPr>
        <a:xfrm>
          <a:off x="0" y="0"/>
          <a:ext cx="0" cy="0"/>
          <a:chOff x="0" y="0"/>
          <a:chExt cx="0" cy="0"/>
        </a:xfrm>
      </p:grpSpPr>
      <p:pic>
        <p:nvPicPr>
          <p:cNvPr id="3" name="圖片 2" descr="一張含有 螢幕擷取畫面, 圖形, 黑色, 字型 的圖片&#10;&#10;自動產生的描述">
            <a:extLst>
              <a:ext uri="{FF2B5EF4-FFF2-40B4-BE49-F238E27FC236}">
                <a16:creationId xmlns:a16="http://schemas.microsoft.com/office/drawing/2014/main" id="{830366DA-C5B0-0968-2D37-D9B2C360F5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l="41505" t="3941" b="10396"/>
          <a:stretch/>
        </p:blipFill>
        <p:spPr>
          <a:xfrm>
            <a:off x="5964223" y="181686"/>
            <a:ext cx="6255027" cy="6465923"/>
          </a:xfrm>
          <a:prstGeom prst="rect">
            <a:avLst/>
          </a:prstGeom>
        </p:spPr>
      </p:pic>
      <p:sp>
        <p:nvSpPr>
          <p:cNvPr id="13" name="矩形 12">
            <a:extLst>
              <a:ext uri="{FF2B5EF4-FFF2-40B4-BE49-F238E27FC236}">
                <a16:creationId xmlns:a16="http://schemas.microsoft.com/office/drawing/2014/main" id="{C5B1B6E5-3A2D-AB73-2DA3-E486E93A3255}"/>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9" name="圖片 8">
            <a:extLst>
              <a:ext uri="{FF2B5EF4-FFF2-40B4-BE49-F238E27FC236}">
                <a16:creationId xmlns:a16="http://schemas.microsoft.com/office/drawing/2014/main" id="{F5052DA7-A471-42F4-A1E4-3BA84A515E61}"/>
              </a:ext>
            </a:extLst>
          </p:cNvPr>
          <p:cNvPicPr>
            <a:picLocks noChangeAspect="1"/>
          </p:cNvPicPr>
          <p:nvPr userDrawn="1"/>
        </p:nvPicPr>
        <p:blipFill>
          <a:blip r:embed="rId3"/>
          <a:stretch>
            <a:fillRect/>
          </a:stretch>
        </p:blipFill>
        <p:spPr>
          <a:xfrm>
            <a:off x="678825" y="187182"/>
            <a:ext cx="2984358" cy="877356"/>
          </a:xfrm>
          <a:prstGeom prst="rect">
            <a:avLst/>
          </a:prstGeom>
        </p:spPr>
      </p:pic>
      <p:sp>
        <p:nvSpPr>
          <p:cNvPr id="10" name="文字版面配置區 3">
            <a:extLst>
              <a:ext uri="{FF2B5EF4-FFF2-40B4-BE49-F238E27FC236}">
                <a16:creationId xmlns:a16="http://schemas.microsoft.com/office/drawing/2014/main" id="{991EB106-7811-485B-9D4D-3BD98A58558B}"/>
              </a:ext>
            </a:extLst>
          </p:cNvPr>
          <p:cNvSpPr>
            <a:spLocks noGrp="1"/>
          </p:cNvSpPr>
          <p:nvPr>
            <p:ph type="body" sz="half" idx="10" hasCustomPrompt="1"/>
          </p:nvPr>
        </p:nvSpPr>
        <p:spPr>
          <a:xfrm>
            <a:off x="853648" y="3574762"/>
            <a:ext cx="5242352" cy="1016707"/>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30000"/>
              </a:lnSpc>
              <a:spcBef>
                <a:spcPts val="0"/>
              </a:spcBef>
              <a:spcAft>
                <a:spcPts val="1200"/>
              </a:spcAft>
            </a:pP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章節</a:t>
            </a: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資訊就像是路標，可以讓讀者們快速瞭解現在的位置以及接下來要聽到的內容</a:t>
            </a:r>
            <a:endParaRPr kumimoji="1" lang="zh-HK" altLang="en-US" sz="1800" dirty="0">
              <a:solidFill>
                <a:schemeClr val="bg2">
                  <a:lumMod val="50000"/>
                </a:schemeClr>
              </a:solidFill>
              <a:latin typeface="Noto Sans TC" panose="020B0200000000000000" pitchFamily="34" charset="-128"/>
              <a:ea typeface="Noto Sans TC" panose="020B0200000000000000" pitchFamily="34" charset="-128"/>
            </a:endParaRPr>
          </a:p>
        </p:txBody>
      </p:sp>
      <p:sp>
        <p:nvSpPr>
          <p:cNvPr id="16" name="文字版面配置區 8">
            <a:extLst>
              <a:ext uri="{FF2B5EF4-FFF2-40B4-BE49-F238E27FC236}">
                <a16:creationId xmlns:a16="http://schemas.microsoft.com/office/drawing/2014/main" id="{1511B823-35F0-454C-9E3C-DF2772C03502}"/>
              </a:ext>
            </a:extLst>
          </p:cNvPr>
          <p:cNvSpPr>
            <a:spLocks noGrp="1"/>
          </p:cNvSpPr>
          <p:nvPr>
            <p:ph type="body" sz="quarter" idx="16" hasCustomPrompt="1"/>
          </p:nvPr>
        </p:nvSpPr>
        <p:spPr>
          <a:xfrm>
            <a:off x="853648" y="2066875"/>
            <a:ext cx="5347127" cy="363606"/>
          </a:xfrm>
          <a:prstGeom prst="rect">
            <a:avLst/>
          </a:prstGeom>
        </p:spPr>
        <p:txBody>
          <a:bodyPr/>
          <a:lstStyle>
            <a:lvl1pPr marL="0" indent="0">
              <a:buNone/>
              <a:defRPr sz="2200">
                <a:solidFill>
                  <a:srgbClr val="009694"/>
                </a:solidFill>
                <a:latin typeface="Noto Sans TC Medium" panose="020B0200000000000000" pitchFamily="34" charset="-120"/>
                <a:ea typeface="Noto Sans TC Medium" panose="020B0200000000000000" pitchFamily="34" charset="-120"/>
              </a:defRPr>
            </a:lvl1pPr>
          </a:lstStyle>
          <a:p>
            <a:pPr lvl="0"/>
            <a:r>
              <a:rPr lang="zh-TW" altLang="en-US" dirty="0"/>
              <a:t>第</a:t>
            </a:r>
            <a:r>
              <a:rPr lang="en-US" altLang="zh-TW" dirty="0"/>
              <a:t>O</a:t>
            </a:r>
            <a:r>
              <a:rPr lang="zh-TW" altLang="en-US" dirty="0"/>
              <a:t>章節  副標題</a:t>
            </a:r>
          </a:p>
        </p:txBody>
      </p:sp>
      <p:sp>
        <p:nvSpPr>
          <p:cNvPr id="11" name="矩形 10">
            <a:extLst>
              <a:ext uri="{FF2B5EF4-FFF2-40B4-BE49-F238E27FC236}">
                <a16:creationId xmlns:a16="http://schemas.microsoft.com/office/drawing/2014/main" id="{C0C3B644-B8C3-42D8-A2E2-636CF419D671}"/>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
        <p:nvSpPr>
          <p:cNvPr id="2" name="標題 1">
            <a:extLst>
              <a:ext uri="{FF2B5EF4-FFF2-40B4-BE49-F238E27FC236}">
                <a16:creationId xmlns:a16="http://schemas.microsoft.com/office/drawing/2014/main" id="{5B4AB9D4-48A2-4A6B-9F9D-3ECDE94DD507}"/>
              </a:ext>
            </a:extLst>
          </p:cNvPr>
          <p:cNvSpPr>
            <a:spLocks noGrp="1"/>
          </p:cNvSpPr>
          <p:nvPr>
            <p:ph type="title" hasCustomPrompt="1"/>
          </p:nvPr>
        </p:nvSpPr>
        <p:spPr>
          <a:xfrm>
            <a:off x="791061" y="2566836"/>
            <a:ext cx="5339961" cy="877356"/>
          </a:xfrm>
          <a:prstGeom prst="rect">
            <a:avLst/>
          </a:prstGeom>
        </p:spPr>
        <p:txBody>
          <a:bodyPr/>
          <a:lstStyle>
            <a:lvl1pPr>
              <a:defRPr sz="4800">
                <a:solidFill>
                  <a:srgbClr val="009694"/>
                </a:solidFill>
              </a:defRPr>
            </a:lvl1pPr>
          </a:lstStyle>
          <a:p>
            <a:pPr lvl="0"/>
            <a:r>
              <a:rPr lang="zh-TW" altLang="en-US" dirty="0"/>
              <a:t>第</a:t>
            </a:r>
            <a:r>
              <a:rPr lang="en-US" altLang="zh-TW" dirty="0"/>
              <a:t>O</a:t>
            </a:r>
            <a:r>
              <a:rPr lang="zh-TW" altLang="en-US" dirty="0"/>
              <a:t>章節標題</a:t>
            </a:r>
          </a:p>
        </p:txBody>
      </p:sp>
    </p:spTree>
    <p:extLst>
      <p:ext uri="{BB962C8B-B14F-4D97-AF65-F5344CB8AC3E}">
        <p14:creationId xmlns:p14="http://schemas.microsoft.com/office/powerpoint/2010/main" val="1876971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內頁&amp;圖片_1">
    <p:spTree>
      <p:nvGrpSpPr>
        <p:cNvPr id="1" name=""/>
        <p:cNvGrpSpPr/>
        <p:nvPr/>
      </p:nvGrpSpPr>
      <p:grpSpPr>
        <a:xfrm>
          <a:off x="0" y="0"/>
          <a:ext cx="0" cy="0"/>
          <a:chOff x="0" y="0"/>
          <a:chExt cx="0" cy="0"/>
        </a:xfrm>
      </p:grpSpPr>
      <p:sp>
        <p:nvSpPr>
          <p:cNvPr id="12" name="圖片版面配置區 21">
            <a:extLst>
              <a:ext uri="{FF2B5EF4-FFF2-40B4-BE49-F238E27FC236}">
                <a16:creationId xmlns:a16="http://schemas.microsoft.com/office/drawing/2014/main" id="{CD2BA305-F6DA-55F3-99A7-338070F409BD}"/>
              </a:ext>
            </a:extLst>
          </p:cNvPr>
          <p:cNvSpPr>
            <a:spLocks noGrp="1"/>
          </p:cNvSpPr>
          <p:nvPr>
            <p:ph type="pic" sz="quarter" idx="10"/>
          </p:nvPr>
        </p:nvSpPr>
        <p:spPr>
          <a:xfrm>
            <a:off x="5058889" y="0"/>
            <a:ext cx="7133111" cy="6647609"/>
          </a:xfrm>
          <a:prstGeom prst="rect">
            <a:avLst/>
          </a:prstGeom>
        </p:spPr>
        <p:txBody>
          <a:bodyPr/>
          <a:lstStyle>
            <a:lvl1pPr algn="ctr">
              <a:defRPr b="0" i="0">
                <a:latin typeface="Noto Sans TC Light" panose="020B0200000000000000" pitchFamily="34" charset="-128"/>
                <a:ea typeface="Noto Sans TC Light" panose="020B0200000000000000" pitchFamily="34" charset="-128"/>
              </a:defRPr>
            </a:lvl1pPr>
          </a:lstStyle>
          <a:p>
            <a:r>
              <a:rPr kumimoji="1" lang="zh-TW" altLang="en-US"/>
              <a:t>按一下圖示以新增圖片</a:t>
            </a:r>
            <a:endParaRPr kumimoji="1" lang="zh-HK" altLang="en-US" dirty="0"/>
          </a:p>
        </p:txBody>
      </p:sp>
      <p:sp>
        <p:nvSpPr>
          <p:cNvPr id="13" name="標題 1">
            <a:extLst>
              <a:ext uri="{FF2B5EF4-FFF2-40B4-BE49-F238E27FC236}">
                <a16:creationId xmlns:a16="http://schemas.microsoft.com/office/drawing/2014/main" id="{9B536925-96FA-EC83-BB24-144D747BB696}"/>
              </a:ext>
            </a:extLst>
          </p:cNvPr>
          <p:cNvSpPr>
            <a:spLocks noGrp="1"/>
          </p:cNvSpPr>
          <p:nvPr>
            <p:ph type="title" hasCustomPrompt="1"/>
          </p:nvPr>
        </p:nvSpPr>
        <p:spPr>
          <a:xfrm>
            <a:off x="837730" y="1248039"/>
            <a:ext cx="3273502" cy="563823"/>
          </a:xfrm>
          <a:prstGeom prst="rect">
            <a:avLst/>
          </a:prstGeom>
        </p:spPr>
        <p:txBody>
          <a:bodyPr anchor="b"/>
          <a:lstStyle>
            <a:lvl1pPr>
              <a:defRPr sz="3600" b="1" i="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14" name="文字版面配置區 3">
            <a:extLst>
              <a:ext uri="{FF2B5EF4-FFF2-40B4-BE49-F238E27FC236}">
                <a16:creationId xmlns:a16="http://schemas.microsoft.com/office/drawing/2014/main" id="{8BBEF5EF-7171-3D0E-D2AD-85511201BC33}"/>
              </a:ext>
            </a:extLst>
          </p:cNvPr>
          <p:cNvSpPr>
            <a:spLocks noGrp="1"/>
          </p:cNvSpPr>
          <p:nvPr>
            <p:ph type="body" sz="half" idx="11" hasCustomPrompt="1"/>
          </p:nvPr>
        </p:nvSpPr>
        <p:spPr>
          <a:xfrm>
            <a:off x="837730" y="2008634"/>
            <a:ext cx="3273503" cy="2121030"/>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資安院作為我國第一專責的資安行政法人將持續強化國家資通安全能力，資安院不僅是數發部的資安院，也是</a:t>
            </a:r>
            <a:r>
              <a:rPr kumimoji="1" lang="zh-TW" altLang="en-US" sz="1800" spc="140" dirty="0">
                <a:solidFill>
                  <a:srgbClr val="009694"/>
                </a:solidFill>
                <a:latin typeface="Noto Sans TC Medium" panose="020B0200000000000000" pitchFamily="34" charset="-120"/>
                <a:ea typeface="Noto Sans TC Medium" panose="020B0200000000000000" pitchFamily="34" charset="-120"/>
              </a:rPr>
              <a:t>全民的資安院</a:t>
            </a: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a:t>
            </a:r>
            <a:endParaRPr kumimoji="1" lang="en-US" altLang="zh-HK" sz="18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pic>
        <p:nvPicPr>
          <p:cNvPr id="3" name="圖片 2">
            <a:extLst>
              <a:ext uri="{FF2B5EF4-FFF2-40B4-BE49-F238E27FC236}">
                <a16:creationId xmlns:a16="http://schemas.microsoft.com/office/drawing/2014/main" id="{E7C6CEAA-B053-1540-CE51-EBE4089CCBCF}"/>
              </a:ext>
            </a:extLst>
          </p:cNvPr>
          <p:cNvPicPr>
            <a:picLocks noChangeAspect="1"/>
          </p:cNvPicPr>
          <p:nvPr userDrawn="1"/>
        </p:nvPicPr>
        <p:blipFill>
          <a:blip r:embed="rId2"/>
          <a:stretch>
            <a:fillRect/>
          </a:stretch>
        </p:blipFill>
        <p:spPr>
          <a:xfrm>
            <a:off x="434463" y="6063413"/>
            <a:ext cx="1718850" cy="505316"/>
          </a:xfrm>
          <a:prstGeom prst="rect">
            <a:avLst/>
          </a:prstGeom>
        </p:spPr>
      </p:pic>
      <p:sp>
        <p:nvSpPr>
          <p:cNvPr id="7" name="矩形 6">
            <a:extLst>
              <a:ext uri="{FF2B5EF4-FFF2-40B4-BE49-F238E27FC236}">
                <a16:creationId xmlns:a16="http://schemas.microsoft.com/office/drawing/2014/main" id="{17517E21-8035-4287-9B3F-CFC5F6CC652D}"/>
              </a:ext>
            </a:extLst>
          </p:cNvPr>
          <p:cNvSpPr/>
          <p:nvPr userDrawn="1"/>
        </p:nvSpPr>
        <p:spPr>
          <a:xfrm>
            <a:off x="11514500" y="6238709"/>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solidFill>
              <a:latin typeface="Noto Sans TC" panose="020B0200000000000000" pitchFamily="34" charset="-120"/>
              <a:ea typeface="Noto Sans TC" panose="020B0200000000000000" pitchFamily="34" charset="-120"/>
              <a:cs typeface="Times New Roman" pitchFamily="18" charset="0"/>
            </a:endParaRPr>
          </a:p>
        </p:txBody>
      </p:sp>
      <p:sp>
        <p:nvSpPr>
          <p:cNvPr id="2" name="矩形 1">
            <a:extLst>
              <a:ext uri="{FF2B5EF4-FFF2-40B4-BE49-F238E27FC236}">
                <a16:creationId xmlns:a16="http://schemas.microsoft.com/office/drawing/2014/main" id="{4671451C-6112-037B-1794-096576AE0F7C}"/>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4" name="矩形 3">
            <a:extLst>
              <a:ext uri="{FF2B5EF4-FFF2-40B4-BE49-F238E27FC236}">
                <a16:creationId xmlns:a16="http://schemas.microsoft.com/office/drawing/2014/main" id="{F64B0414-55D0-44B8-BF51-52D79DA66674}"/>
              </a:ext>
            </a:extLst>
          </p:cNvPr>
          <p:cNvSpPr/>
          <p:nvPr userDrawn="1"/>
        </p:nvSpPr>
        <p:spPr>
          <a:xfrm>
            <a:off x="2343600" y="6390000"/>
            <a:ext cx="1800000" cy="21600"/>
          </a:xfrm>
          <a:prstGeom prst="rect">
            <a:avLst/>
          </a:prstGeom>
          <a:solidFill>
            <a:srgbClr val="DAD9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E93E8F2B-E62A-4637-8E82-F04E1EBB50AC}"/>
              </a:ext>
            </a:extLst>
          </p:cNvPr>
          <p:cNvSpPr/>
          <p:nvPr userDrawn="1"/>
        </p:nvSpPr>
        <p:spPr>
          <a:xfrm>
            <a:off x="4237253"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3668769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內頁&amp;圖片_2">
    <p:spTree>
      <p:nvGrpSpPr>
        <p:cNvPr id="1" name=""/>
        <p:cNvGrpSpPr/>
        <p:nvPr/>
      </p:nvGrpSpPr>
      <p:grpSpPr>
        <a:xfrm>
          <a:off x="0" y="0"/>
          <a:ext cx="0" cy="0"/>
          <a:chOff x="0" y="0"/>
          <a:chExt cx="0" cy="0"/>
        </a:xfrm>
      </p:grpSpPr>
      <p:sp>
        <p:nvSpPr>
          <p:cNvPr id="12" name="圖片版面配置區 21">
            <a:extLst>
              <a:ext uri="{FF2B5EF4-FFF2-40B4-BE49-F238E27FC236}">
                <a16:creationId xmlns:a16="http://schemas.microsoft.com/office/drawing/2014/main" id="{CD2BA305-F6DA-55F3-99A7-338070F409BD}"/>
              </a:ext>
            </a:extLst>
          </p:cNvPr>
          <p:cNvSpPr>
            <a:spLocks noGrp="1"/>
          </p:cNvSpPr>
          <p:nvPr>
            <p:ph type="pic" sz="quarter" idx="10"/>
          </p:nvPr>
        </p:nvSpPr>
        <p:spPr>
          <a:xfrm>
            <a:off x="4397375" y="1248038"/>
            <a:ext cx="6735081" cy="4252875"/>
          </a:xfrm>
          <a:prstGeom prst="rect">
            <a:avLst/>
          </a:prstGeom>
        </p:spPr>
        <p:txBody>
          <a:bodyPr/>
          <a:lstStyle>
            <a:lvl1pPr algn="ctr">
              <a:defRPr b="0" i="0">
                <a:latin typeface="Noto Sans TC Light" panose="020B0200000000000000" pitchFamily="34" charset="-128"/>
                <a:ea typeface="Noto Sans TC Light" panose="020B0200000000000000" pitchFamily="34" charset="-128"/>
              </a:defRPr>
            </a:lvl1pPr>
          </a:lstStyle>
          <a:p>
            <a:r>
              <a:rPr kumimoji="1" lang="zh-TW" altLang="en-US"/>
              <a:t>按一下圖示以新增圖片</a:t>
            </a:r>
            <a:endParaRPr kumimoji="1" lang="zh-HK" altLang="en-US" dirty="0"/>
          </a:p>
        </p:txBody>
      </p:sp>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 name="矩形 1">
            <a:extLst>
              <a:ext uri="{FF2B5EF4-FFF2-40B4-BE49-F238E27FC236}">
                <a16:creationId xmlns:a16="http://schemas.microsoft.com/office/drawing/2014/main" id="{765F3E07-D812-9C99-72B9-E9827D32E425}"/>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10" name="圖片 9">
            <a:extLst>
              <a:ext uri="{FF2B5EF4-FFF2-40B4-BE49-F238E27FC236}">
                <a16:creationId xmlns:a16="http://schemas.microsoft.com/office/drawing/2014/main" id="{BA5AB214-079A-4E7E-BA2D-A37B5BEA6089}"/>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9" name="標題 1">
            <a:extLst>
              <a:ext uri="{FF2B5EF4-FFF2-40B4-BE49-F238E27FC236}">
                <a16:creationId xmlns:a16="http://schemas.microsoft.com/office/drawing/2014/main" id="{2BFD3E70-CD7F-460B-9810-64A7B9F24C58}"/>
              </a:ext>
            </a:extLst>
          </p:cNvPr>
          <p:cNvSpPr>
            <a:spLocks noGrp="1"/>
          </p:cNvSpPr>
          <p:nvPr>
            <p:ph type="title" hasCustomPrompt="1"/>
          </p:nvPr>
        </p:nvSpPr>
        <p:spPr>
          <a:xfrm>
            <a:off x="837730" y="1248039"/>
            <a:ext cx="3273502" cy="563823"/>
          </a:xfrm>
          <a:prstGeom prst="rect">
            <a:avLst/>
          </a:prstGeom>
        </p:spPr>
        <p:txBody>
          <a:bodyPr anchor="b"/>
          <a:lstStyle>
            <a:lvl1pPr>
              <a:defRPr sz="3600" b="1" i="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13" name="文字版面配置區 3">
            <a:extLst>
              <a:ext uri="{FF2B5EF4-FFF2-40B4-BE49-F238E27FC236}">
                <a16:creationId xmlns:a16="http://schemas.microsoft.com/office/drawing/2014/main" id="{162C1BA4-EEDE-41C6-B7E2-127D3D3CE8F2}"/>
              </a:ext>
            </a:extLst>
          </p:cNvPr>
          <p:cNvSpPr>
            <a:spLocks noGrp="1"/>
          </p:cNvSpPr>
          <p:nvPr>
            <p:ph type="body" sz="half" idx="11" hasCustomPrompt="1"/>
          </p:nvPr>
        </p:nvSpPr>
        <p:spPr>
          <a:xfrm>
            <a:off x="837730" y="2008634"/>
            <a:ext cx="3273503" cy="2121030"/>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資安院作為我國第一專責的資安行政法人將持續強化國家資通安全能力，資安院不僅是數發部的資安院，也是</a:t>
            </a:r>
            <a:r>
              <a:rPr kumimoji="1" lang="zh-TW" altLang="en-US" sz="1800" spc="140" dirty="0">
                <a:solidFill>
                  <a:srgbClr val="009694"/>
                </a:solidFill>
                <a:latin typeface="Noto Sans TC Medium" panose="020B0200000000000000" pitchFamily="34" charset="-120"/>
                <a:ea typeface="Noto Sans TC Medium" panose="020B0200000000000000" pitchFamily="34" charset="-120"/>
              </a:rPr>
              <a:t>全民的資安院</a:t>
            </a: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a:t>
            </a:r>
            <a:endParaRPr kumimoji="1" lang="en-US" altLang="zh-HK" sz="18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sp>
        <p:nvSpPr>
          <p:cNvPr id="14" name="矩形 13">
            <a:extLst>
              <a:ext uri="{FF2B5EF4-FFF2-40B4-BE49-F238E27FC236}">
                <a16:creationId xmlns:a16="http://schemas.microsoft.com/office/drawing/2014/main" id="{B6624B9E-F245-49AE-9DA6-F8A3EA2ACF87}"/>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1792301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內頁&amp;圖片_3">
    <p:spTree>
      <p:nvGrpSpPr>
        <p:cNvPr id="1" name=""/>
        <p:cNvGrpSpPr/>
        <p:nvPr/>
      </p:nvGrpSpPr>
      <p:grpSpPr>
        <a:xfrm>
          <a:off x="0" y="0"/>
          <a:ext cx="0" cy="0"/>
          <a:chOff x="0" y="0"/>
          <a:chExt cx="0" cy="0"/>
        </a:xfrm>
      </p:grpSpPr>
      <p:sp>
        <p:nvSpPr>
          <p:cNvPr id="12" name="圖片版面配置區 21">
            <a:extLst>
              <a:ext uri="{FF2B5EF4-FFF2-40B4-BE49-F238E27FC236}">
                <a16:creationId xmlns:a16="http://schemas.microsoft.com/office/drawing/2014/main" id="{CD2BA305-F6DA-55F3-99A7-338070F409BD}"/>
              </a:ext>
            </a:extLst>
          </p:cNvPr>
          <p:cNvSpPr>
            <a:spLocks noGrp="1"/>
          </p:cNvSpPr>
          <p:nvPr>
            <p:ph type="pic" sz="quarter" idx="10"/>
          </p:nvPr>
        </p:nvSpPr>
        <p:spPr>
          <a:xfrm>
            <a:off x="501042" y="1486913"/>
            <a:ext cx="6263014" cy="3958225"/>
          </a:xfrm>
          <a:prstGeom prst="rect">
            <a:avLst/>
          </a:prstGeom>
        </p:spPr>
        <p:txBody>
          <a:bodyPr/>
          <a:lstStyle>
            <a:lvl1pPr algn="ctr">
              <a:defRPr b="0" i="0">
                <a:latin typeface="Noto Sans TC Light" panose="020B0200000000000000" pitchFamily="34" charset="-128"/>
                <a:ea typeface="Noto Sans TC Light" panose="020B0200000000000000" pitchFamily="34" charset="-128"/>
              </a:defRPr>
            </a:lvl1pPr>
          </a:lstStyle>
          <a:p>
            <a:r>
              <a:rPr kumimoji="1" lang="zh-TW" altLang="en-US"/>
              <a:t>按一下圖示以新增圖片</a:t>
            </a:r>
            <a:endParaRPr kumimoji="1" lang="zh-HK" altLang="en-US" dirty="0"/>
          </a:p>
        </p:txBody>
      </p:sp>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 name="矩形 1">
            <a:extLst>
              <a:ext uri="{FF2B5EF4-FFF2-40B4-BE49-F238E27FC236}">
                <a16:creationId xmlns:a16="http://schemas.microsoft.com/office/drawing/2014/main" id="{404D15EB-410C-165F-B5FD-643C8AA18015}"/>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10" name="圖片 9">
            <a:extLst>
              <a:ext uri="{FF2B5EF4-FFF2-40B4-BE49-F238E27FC236}">
                <a16:creationId xmlns:a16="http://schemas.microsoft.com/office/drawing/2014/main" id="{B667EBFD-2D13-4270-907E-C95557CE8E96}"/>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15" name="文字版面配置區 3">
            <a:extLst>
              <a:ext uri="{FF2B5EF4-FFF2-40B4-BE49-F238E27FC236}">
                <a16:creationId xmlns:a16="http://schemas.microsoft.com/office/drawing/2014/main" id="{44093D70-7993-4C05-8CB1-4F25545DD957}"/>
              </a:ext>
            </a:extLst>
          </p:cNvPr>
          <p:cNvSpPr>
            <a:spLocks noGrp="1"/>
          </p:cNvSpPr>
          <p:nvPr>
            <p:ph type="body" sz="half" idx="12" hasCustomPrompt="1"/>
          </p:nvPr>
        </p:nvSpPr>
        <p:spPr>
          <a:xfrm>
            <a:off x="7358649" y="2999974"/>
            <a:ext cx="3701833" cy="1974929"/>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資安院作為我國第一專責的資安行政法人將持續強化國家資通安全能力，資安院不僅是數發部的資安院，也是</a:t>
            </a:r>
            <a:r>
              <a:rPr kumimoji="1" lang="zh-TW" altLang="en-US" sz="1800" spc="140" dirty="0">
                <a:solidFill>
                  <a:srgbClr val="009694"/>
                </a:solidFill>
                <a:latin typeface="Noto Sans TC Medium" panose="020B0200000000000000" pitchFamily="34" charset="-120"/>
                <a:ea typeface="Noto Sans TC Medium" panose="020B0200000000000000" pitchFamily="34" charset="-120"/>
              </a:rPr>
              <a:t>全民的資安院</a:t>
            </a: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a:t>
            </a:r>
            <a:endParaRPr kumimoji="1" lang="en-US" altLang="zh-HK" sz="18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sp>
        <p:nvSpPr>
          <p:cNvPr id="20" name="文字版面配置區 3">
            <a:extLst>
              <a:ext uri="{FF2B5EF4-FFF2-40B4-BE49-F238E27FC236}">
                <a16:creationId xmlns:a16="http://schemas.microsoft.com/office/drawing/2014/main" id="{7F180635-461D-4755-ADDC-721376B49072}"/>
              </a:ext>
            </a:extLst>
          </p:cNvPr>
          <p:cNvSpPr>
            <a:spLocks noGrp="1"/>
          </p:cNvSpPr>
          <p:nvPr>
            <p:ph type="body" sz="half" idx="2" hasCustomPrompt="1"/>
          </p:nvPr>
        </p:nvSpPr>
        <p:spPr>
          <a:xfrm>
            <a:off x="7358649" y="5209364"/>
            <a:ext cx="3852146" cy="307777"/>
          </a:xfrm>
          <a:prstGeom prst="rect">
            <a:avLst/>
          </a:prstGeom>
        </p:spPr>
        <p:txBody>
          <a:bodyPr/>
          <a:lstStyle>
            <a:lvl1pPr marL="0" indent="0">
              <a:buNone/>
              <a:defRPr sz="1400" b="0" i="0">
                <a:solidFill>
                  <a:schemeClr val="bg2">
                    <a:lumMod val="5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TW" altLang="en-US" sz="1400" spc="150" dirty="0">
                <a:solidFill>
                  <a:schemeClr val="bg2">
                    <a:lumMod val="50000"/>
                  </a:schemeClr>
                </a:solidFill>
                <a:latin typeface="Noto Sans TC Light" panose="020B0200000000000000" pitchFamily="34" charset="-128"/>
                <a:ea typeface="Noto Sans TC Light" panose="020B0200000000000000" pitchFamily="34" charset="-128"/>
              </a:rPr>
              <a:t>＊章節附註章節附註章節附註，章節附註</a:t>
            </a:r>
          </a:p>
        </p:txBody>
      </p:sp>
      <p:sp>
        <p:nvSpPr>
          <p:cNvPr id="21" name="標題 1">
            <a:extLst>
              <a:ext uri="{FF2B5EF4-FFF2-40B4-BE49-F238E27FC236}">
                <a16:creationId xmlns:a16="http://schemas.microsoft.com/office/drawing/2014/main" id="{3BFB4AA7-471F-49A9-91A0-A15A6FE9A667}"/>
              </a:ext>
            </a:extLst>
          </p:cNvPr>
          <p:cNvSpPr>
            <a:spLocks noGrp="1"/>
          </p:cNvSpPr>
          <p:nvPr>
            <p:ph type="title" hasCustomPrompt="1"/>
          </p:nvPr>
        </p:nvSpPr>
        <p:spPr>
          <a:xfrm>
            <a:off x="7358649" y="1717133"/>
            <a:ext cx="3701833" cy="563823"/>
          </a:xfrm>
          <a:prstGeom prst="rect">
            <a:avLst/>
          </a:prstGeom>
        </p:spPr>
        <p:txBody>
          <a:bodyPr anchor="b"/>
          <a:lstStyle>
            <a:lvl1pPr>
              <a:defRPr sz="3600" b="1" i="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13" name="矩形 12">
            <a:extLst>
              <a:ext uri="{FF2B5EF4-FFF2-40B4-BE49-F238E27FC236}">
                <a16:creationId xmlns:a16="http://schemas.microsoft.com/office/drawing/2014/main" id="{E110AECB-61E4-4D07-B0EF-28AAA90E44A6}"/>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3941205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內頁&amp;圖片_4">
    <p:spTree>
      <p:nvGrpSpPr>
        <p:cNvPr id="1" name=""/>
        <p:cNvGrpSpPr/>
        <p:nvPr/>
      </p:nvGrpSpPr>
      <p:grpSpPr>
        <a:xfrm>
          <a:off x="0" y="0"/>
          <a:ext cx="0" cy="0"/>
          <a:chOff x="0" y="0"/>
          <a:chExt cx="0" cy="0"/>
        </a:xfrm>
      </p:grpSpPr>
      <p:sp>
        <p:nvSpPr>
          <p:cNvPr id="24" name="圖片版面配置區 21">
            <a:extLst>
              <a:ext uri="{FF2B5EF4-FFF2-40B4-BE49-F238E27FC236}">
                <a16:creationId xmlns:a16="http://schemas.microsoft.com/office/drawing/2014/main" id="{2C94B37E-8C01-7069-DCF9-901C5AFF42EE}"/>
              </a:ext>
            </a:extLst>
          </p:cNvPr>
          <p:cNvSpPr>
            <a:spLocks noGrp="1"/>
          </p:cNvSpPr>
          <p:nvPr>
            <p:ph type="pic" sz="quarter" idx="10"/>
          </p:nvPr>
        </p:nvSpPr>
        <p:spPr>
          <a:xfrm>
            <a:off x="0" y="0"/>
            <a:ext cx="12192000" cy="6886136"/>
          </a:xfrm>
          <a:prstGeom prst="rect">
            <a:avLst/>
          </a:prstGeom>
        </p:spPr>
        <p:txBody>
          <a:bodyPr/>
          <a:lstStyle>
            <a:lvl1pPr algn="ctr">
              <a:defRPr b="0" i="0">
                <a:latin typeface="Noto Sans TC Light" panose="020B0200000000000000" pitchFamily="34" charset="-128"/>
                <a:ea typeface="Noto Sans TC Light" panose="020B0200000000000000" pitchFamily="34" charset="-128"/>
              </a:defRPr>
            </a:lvl1pPr>
          </a:lstStyle>
          <a:p>
            <a:r>
              <a:rPr kumimoji="1" lang="zh-TW" altLang="en-US"/>
              <a:t>按一下圖示以新增圖片</a:t>
            </a:r>
            <a:endParaRPr kumimoji="1" lang="zh-HK" altLang="en-US" dirty="0"/>
          </a:p>
        </p:txBody>
      </p:sp>
      <p:sp>
        <p:nvSpPr>
          <p:cNvPr id="13" name="矩形 12">
            <a:extLst>
              <a:ext uri="{FF2B5EF4-FFF2-40B4-BE49-F238E27FC236}">
                <a16:creationId xmlns:a16="http://schemas.microsoft.com/office/drawing/2014/main" id="{45709B8F-750A-4498-9CCD-F8E59B7573A5}"/>
              </a:ext>
            </a:extLst>
          </p:cNvPr>
          <p:cNvSpPr>
            <a:spLocks noGrp="1" noRot="1" noMove="1" noResize="1" noEditPoints="1" noAdjustHandles="1" noChangeArrowheads="1" noChangeShapeType="1"/>
          </p:cNvSpPr>
          <p:nvPr userDrawn="1"/>
        </p:nvSpPr>
        <p:spPr>
          <a:xfrm>
            <a:off x="0" y="0"/>
            <a:ext cx="12192000" cy="6886136"/>
          </a:xfrm>
          <a:prstGeom prst="rect">
            <a:avLst/>
          </a:prstGeom>
          <a:solidFill>
            <a:schemeClr val="tx1">
              <a:lumMod val="95000"/>
              <a:lumOff val="5000"/>
              <a:alpha val="69911"/>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dirty="0"/>
          </a:p>
        </p:txBody>
      </p:sp>
      <p:pic>
        <p:nvPicPr>
          <p:cNvPr id="19" name="圖片 18">
            <a:extLst>
              <a:ext uri="{FF2B5EF4-FFF2-40B4-BE49-F238E27FC236}">
                <a16:creationId xmlns:a16="http://schemas.microsoft.com/office/drawing/2014/main" id="{81CC35BD-DDE0-9B67-7099-A3CC6D8E6BA0}"/>
              </a:ext>
            </a:extLst>
          </p:cNvPr>
          <p:cNvPicPr>
            <a:picLocks/>
          </p:cNvPicPr>
          <p:nvPr userDrawn="1"/>
        </p:nvPicPr>
        <p:blipFill>
          <a:blip r:embed="rId2"/>
          <a:stretch>
            <a:fillRect/>
          </a:stretch>
        </p:blipFill>
        <p:spPr>
          <a:xfrm>
            <a:off x="2343300" y="6381924"/>
            <a:ext cx="8964000" cy="21599"/>
          </a:xfrm>
          <a:prstGeom prst="rect">
            <a:avLst/>
          </a:prstGeom>
        </p:spPr>
      </p:pic>
      <p:sp>
        <p:nvSpPr>
          <p:cNvPr id="22" name="文字版面配置區 3">
            <a:extLst>
              <a:ext uri="{FF2B5EF4-FFF2-40B4-BE49-F238E27FC236}">
                <a16:creationId xmlns:a16="http://schemas.microsoft.com/office/drawing/2014/main" id="{049408D3-37CD-E058-10F3-AA0BB53EBE75}"/>
              </a:ext>
            </a:extLst>
          </p:cNvPr>
          <p:cNvSpPr>
            <a:spLocks noGrp="1"/>
          </p:cNvSpPr>
          <p:nvPr>
            <p:ph type="body" sz="half" idx="2" hasCustomPrompt="1"/>
          </p:nvPr>
        </p:nvSpPr>
        <p:spPr>
          <a:xfrm>
            <a:off x="848211" y="2880000"/>
            <a:ext cx="6367624" cy="2121030"/>
          </a:xfrm>
          <a:prstGeom prst="rect">
            <a:avLst/>
          </a:prstGeom>
        </p:spPr>
        <p:txBody>
          <a:bodyPr/>
          <a:lstStyle>
            <a:lvl1pPr marL="0" indent="0">
              <a:lnSpc>
                <a:spcPct val="150000"/>
              </a:lnSpc>
              <a:buNone/>
              <a:defRPr sz="1800" b="0" i="0">
                <a:solidFill>
                  <a:schemeClr val="bg1">
                    <a:lumMod val="95000"/>
                  </a:schemeClr>
                </a:solidFill>
                <a:latin typeface="Noto Sans TC Thin" panose="020B0200000000000000" pitchFamily="34" charset="-128"/>
                <a:ea typeface="Noto Sans TC Thin"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HK" altLang="en-US" sz="1700" spc="140" dirty="0">
                <a:solidFill>
                  <a:schemeClr val="bg1"/>
                </a:solidFill>
                <a:latin typeface="Noto Sans TC Thin" panose="020B0200000000000000" pitchFamily="34" charset="-128"/>
                <a:ea typeface="Noto Sans TC Thin" panose="020B0200000000000000" pitchFamily="34" charset="-128"/>
              </a:rPr>
              <a:t>資安院作為我國第一專責的資安行政法人將持續強化國家資通安全能力，資安院不僅是數發部的資安院，也是全民的資安院。資安院作為我國第一專責的資安行政法人將持續強化國家資通安全能力，資安院不僅是數發部的資安院，也是全民的資安院。</a:t>
            </a:r>
          </a:p>
        </p:txBody>
      </p:sp>
      <p:sp>
        <p:nvSpPr>
          <p:cNvPr id="25" name="標題 1">
            <a:extLst>
              <a:ext uri="{FF2B5EF4-FFF2-40B4-BE49-F238E27FC236}">
                <a16:creationId xmlns:a16="http://schemas.microsoft.com/office/drawing/2014/main" id="{4FEF3267-CE9E-B504-67C1-06CD4433977E}"/>
              </a:ext>
            </a:extLst>
          </p:cNvPr>
          <p:cNvSpPr>
            <a:spLocks noGrp="1"/>
          </p:cNvSpPr>
          <p:nvPr>
            <p:ph type="title" hasCustomPrompt="1"/>
          </p:nvPr>
        </p:nvSpPr>
        <p:spPr>
          <a:xfrm>
            <a:off x="848210" y="2138629"/>
            <a:ext cx="6367623" cy="563823"/>
          </a:xfrm>
          <a:prstGeom prst="rect">
            <a:avLst/>
          </a:prstGeom>
        </p:spPr>
        <p:txBody>
          <a:bodyPr anchor="b"/>
          <a:lstStyle>
            <a:lvl1pPr>
              <a:defRPr sz="3600" b="1" i="0" spc="100" baseline="0">
                <a:solidFill>
                  <a:schemeClr val="bg1"/>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10" name="矩形 9">
            <a:extLst>
              <a:ext uri="{FF2B5EF4-FFF2-40B4-BE49-F238E27FC236}">
                <a16:creationId xmlns:a16="http://schemas.microsoft.com/office/drawing/2014/main" id="{194168CB-B5C6-4189-A7FC-13DEAE0E88B9}"/>
              </a:ext>
            </a:extLst>
          </p:cNvPr>
          <p:cNvSpPr/>
          <p:nvPr userDrawn="1"/>
        </p:nvSpPr>
        <p:spPr>
          <a:xfrm>
            <a:off x="11514500" y="6466668"/>
            <a:ext cx="407368"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solidFill>
              <a:latin typeface="Noto Sans TC" panose="020B0200000000000000" pitchFamily="34" charset="-120"/>
              <a:ea typeface="Noto Sans TC" panose="020B0200000000000000" pitchFamily="34" charset="-120"/>
              <a:cs typeface="Times New Roman" pitchFamily="18" charset="0"/>
            </a:endParaRPr>
          </a:p>
        </p:txBody>
      </p:sp>
      <p:pic>
        <p:nvPicPr>
          <p:cNvPr id="11" name="圖片 10">
            <a:extLst>
              <a:ext uri="{FF2B5EF4-FFF2-40B4-BE49-F238E27FC236}">
                <a16:creationId xmlns:a16="http://schemas.microsoft.com/office/drawing/2014/main" id="{9DBFEBA8-D576-403D-A9B6-BBF971BE9DCC}"/>
              </a:ext>
            </a:extLst>
          </p:cNvPr>
          <p:cNvPicPr>
            <a:picLocks noChangeAspect="1"/>
          </p:cNvPicPr>
          <p:nvPr userDrawn="1"/>
        </p:nvPicPr>
        <p:blipFill>
          <a:blip r:embed="rId3"/>
          <a:stretch>
            <a:fillRect/>
          </a:stretch>
        </p:blipFill>
        <p:spPr>
          <a:xfrm>
            <a:off x="640536" y="6308558"/>
            <a:ext cx="1582416" cy="316221"/>
          </a:xfrm>
          <a:prstGeom prst="rect">
            <a:avLst/>
          </a:prstGeom>
        </p:spPr>
      </p:pic>
      <p:pic>
        <p:nvPicPr>
          <p:cNvPr id="12" name="圖片 11">
            <a:extLst>
              <a:ext uri="{FF2B5EF4-FFF2-40B4-BE49-F238E27FC236}">
                <a16:creationId xmlns:a16="http://schemas.microsoft.com/office/drawing/2014/main" id="{5E4A6453-A197-4091-A062-C303E80DDFCC}"/>
              </a:ext>
            </a:extLst>
          </p:cNvPr>
          <p:cNvPicPr>
            <a:picLocks/>
          </p:cNvPicPr>
          <p:nvPr userDrawn="1"/>
        </p:nvPicPr>
        <p:blipFill>
          <a:blip r:embed="rId2"/>
          <a:stretch>
            <a:fillRect/>
          </a:stretch>
        </p:blipFill>
        <p:spPr>
          <a:xfrm>
            <a:off x="2495700" y="6534324"/>
            <a:ext cx="8964000" cy="21599"/>
          </a:xfrm>
          <a:prstGeom prst="rect">
            <a:avLst/>
          </a:prstGeom>
        </p:spPr>
      </p:pic>
    </p:spTree>
    <p:extLst>
      <p:ext uri="{BB962C8B-B14F-4D97-AF65-F5344CB8AC3E}">
        <p14:creationId xmlns:p14="http://schemas.microsoft.com/office/powerpoint/2010/main" val="177742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內頁&amp;圖表_1">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2" name="標題 1">
            <a:extLst>
              <a:ext uri="{FF2B5EF4-FFF2-40B4-BE49-F238E27FC236}">
                <a16:creationId xmlns:a16="http://schemas.microsoft.com/office/drawing/2014/main" id="{98ADDD98-964C-400A-D1C9-6A95616FDC02}"/>
              </a:ext>
            </a:extLst>
          </p:cNvPr>
          <p:cNvSpPr>
            <a:spLocks noGrp="1"/>
          </p:cNvSpPr>
          <p:nvPr>
            <p:ph type="title" hasCustomPrompt="1"/>
          </p:nvPr>
        </p:nvSpPr>
        <p:spPr>
          <a:xfrm>
            <a:off x="858226" y="1277281"/>
            <a:ext cx="3815738" cy="563823"/>
          </a:xfrm>
          <a:prstGeom prst="rect">
            <a:avLst/>
          </a:prstGeom>
        </p:spPr>
        <p:txBody>
          <a:bodyPr anchor="b"/>
          <a:lstStyle>
            <a:lvl1pPr>
              <a:defRPr sz="3600" b="1" i="0" spc="100" baseline="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25" name="圖表版面配置區 24">
            <a:extLst>
              <a:ext uri="{FF2B5EF4-FFF2-40B4-BE49-F238E27FC236}">
                <a16:creationId xmlns:a16="http://schemas.microsoft.com/office/drawing/2014/main" id="{BFC8309B-F508-A9DA-EEE8-8BFED657756D}"/>
              </a:ext>
            </a:extLst>
          </p:cNvPr>
          <p:cNvSpPr>
            <a:spLocks noGrp="1"/>
          </p:cNvSpPr>
          <p:nvPr>
            <p:ph type="chart" sz="quarter" idx="21"/>
          </p:nvPr>
        </p:nvSpPr>
        <p:spPr>
          <a:xfrm>
            <a:off x="5298857" y="1533201"/>
            <a:ext cx="5903013" cy="3791597"/>
          </a:xfrm>
          <a:prstGeom prst="rect">
            <a:avLst/>
          </a:prstGeom>
        </p:spPr>
        <p:txBody>
          <a:bodyPr/>
          <a:lstStyle/>
          <a:p>
            <a:r>
              <a:rPr kumimoji="1" lang="zh-TW" altLang="en-US"/>
              <a:t>按一下圖示以新增圖表</a:t>
            </a:r>
            <a:endParaRPr kumimoji="1" lang="zh-HK" altLang="en-US" dirty="0"/>
          </a:p>
        </p:txBody>
      </p:sp>
      <p:sp>
        <p:nvSpPr>
          <p:cNvPr id="26" name="文字版面配置區 3">
            <a:extLst>
              <a:ext uri="{FF2B5EF4-FFF2-40B4-BE49-F238E27FC236}">
                <a16:creationId xmlns:a16="http://schemas.microsoft.com/office/drawing/2014/main" id="{9EF743CA-B3D8-8A60-51C3-A405B067870C}"/>
              </a:ext>
            </a:extLst>
          </p:cNvPr>
          <p:cNvSpPr>
            <a:spLocks noGrp="1"/>
          </p:cNvSpPr>
          <p:nvPr>
            <p:ph type="body" sz="half" idx="2" hasCustomPrompt="1"/>
          </p:nvPr>
        </p:nvSpPr>
        <p:spPr>
          <a:xfrm>
            <a:off x="5211288" y="5657885"/>
            <a:ext cx="3852146" cy="307777"/>
          </a:xfrm>
          <a:prstGeom prst="rect">
            <a:avLst/>
          </a:prstGeom>
        </p:spPr>
        <p:txBody>
          <a:bodyPr/>
          <a:lstStyle>
            <a:lvl1pPr marL="0" indent="0">
              <a:buNone/>
              <a:defRPr sz="1400" b="0" i="0">
                <a:solidFill>
                  <a:schemeClr val="bg2">
                    <a:lumMod val="5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TW" altLang="en-US" sz="1400" spc="150" dirty="0">
                <a:solidFill>
                  <a:schemeClr val="bg2">
                    <a:lumMod val="50000"/>
                  </a:schemeClr>
                </a:solidFill>
                <a:latin typeface="Noto Sans TC Light" panose="020B0200000000000000" pitchFamily="34" charset="-128"/>
                <a:ea typeface="Noto Sans TC Light" panose="020B0200000000000000" pitchFamily="34" charset="-128"/>
              </a:rPr>
              <a:t>＊章節附註章節附註章節附註，章節附註</a:t>
            </a:r>
          </a:p>
        </p:txBody>
      </p:sp>
      <p:sp>
        <p:nvSpPr>
          <p:cNvPr id="2" name="矩形 1">
            <a:extLst>
              <a:ext uri="{FF2B5EF4-FFF2-40B4-BE49-F238E27FC236}">
                <a16:creationId xmlns:a16="http://schemas.microsoft.com/office/drawing/2014/main" id="{F46BA5D0-83EA-519B-16C7-9F2CA040AD88}"/>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11" name="圖片 10">
            <a:extLst>
              <a:ext uri="{FF2B5EF4-FFF2-40B4-BE49-F238E27FC236}">
                <a16:creationId xmlns:a16="http://schemas.microsoft.com/office/drawing/2014/main" id="{A6972FD4-42E2-441D-B6CD-2D4920E4BC45}"/>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7" name="文字版面配置區 6">
            <a:extLst>
              <a:ext uri="{FF2B5EF4-FFF2-40B4-BE49-F238E27FC236}">
                <a16:creationId xmlns:a16="http://schemas.microsoft.com/office/drawing/2014/main" id="{3489E529-B0B2-48D6-9434-6F277F0FBEB9}"/>
              </a:ext>
            </a:extLst>
          </p:cNvPr>
          <p:cNvSpPr>
            <a:spLocks noGrp="1"/>
          </p:cNvSpPr>
          <p:nvPr>
            <p:ph type="body" sz="quarter" idx="22" hasCustomPrompt="1"/>
          </p:nvPr>
        </p:nvSpPr>
        <p:spPr>
          <a:xfrm>
            <a:off x="858226" y="2024693"/>
            <a:ext cx="3815738" cy="3376595"/>
          </a:xfrm>
          <a:prstGeom prst="rect">
            <a:avLst/>
          </a:prstGeom>
        </p:spPr>
        <p:txBody>
          <a:bodyPr/>
          <a:lstStyle>
            <a:lvl1pPr marL="0" marR="0" indent="0" algn="l" defTabSz="914400" rtl="0" eaLnBrk="1" fontAlgn="auto" latinLnBrk="0" hangingPunct="1">
              <a:lnSpc>
                <a:spcPct val="150000"/>
              </a:lnSpc>
              <a:spcBef>
                <a:spcPts val="0"/>
              </a:spcBef>
              <a:spcAft>
                <a:spcPts val="1200"/>
              </a:spcAft>
              <a:buClrTx/>
              <a:buSzTx/>
              <a:buFontTx/>
              <a:buNone/>
              <a:tabLst/>
              <a:defRPr sz="1800"/>
            </a:lvl1pPr>
          </a:lstStyle>
          <a:p>
            <a:pPr marL="0" marR="0" lvl="0" indent="0" algn="l" defTabSz="914400" rtl="0" eaLnBrk="1" fontAlgn="auto" latinLnBrk="0" hangingPunct="1">
              <a:lnSpc>
                <a:spcPct val="150000"/>
              </a:lnSpc>
              <a:spcBef>
                <a:spcPts val="0"/>
              </a:spcBef>
              <a:spcAft>
                <a:spcPts val="1200"/>
              </a:spcAft>
              <a:buClrTx/>
              <a:buSzTx/>
              <a:buFontTx/>
              <a:buNone/>
              <a:tabLst/>
              <a:defRPr/>
            </a:pP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作為我國第一專責的資安行政法人將持續強化國家資通安全能力，資安院不僅是數發部的資安院，也是</a:t>
            </a:r>
            <a:r>
              <a:rPr kumimoji="1" lang="zh-TW" altLang="en-US" sz="1800" b="0" i="0" u="none" strike="noStrike" kern="1200" cap="none" spc="140" normalizeH="0" baseline="0" noProof="0" dirty="0">
                <a:ln>
                  <a:noFill/>
                </a:ln>
                <a:solidFill>
                  <a:srgbClr val="009694"/>
                </a:solidFill>
                <a:effectLst/>
                <a:uLnTx/>
                <a:uFillTx/>
                <a:latin typeface="Noto Sans TC Medium" panose="020B0200000000000000" pitchFamily="34" charset="-120"/>
                <a:ea typeface="Noto Sans TC Medium" panose="020B0200000000000000" pitchFamily="34" charset="-120"/>
                <a:cs typeface="+mn-cs"/>
              </a:rPr>
              <a:t>全民的資安院</a:t>
            </a:r>
            <a:r>
              <a:rPr kumimoji="1" lang="zh-HK"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a:t>
            </a:r>
            <a:r>
              <a:rPr kumimoji="1" lang="zh-TW"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資安院不僅是數發部的資安院，也是</a:t>
            </a:r>
            <a:r>
              <a:rPr kumimoji="1" lang="zh-TW" altLang="en-US" sz="1800" b="0" i="0" u="none" strike="noStrike" kern="1200" cap="none" spc="140" normalizeH="0" baseline="0" noProof="0" dirty="0">
                <a:ln>
                  <a:noFill/>
                </a:ln>
                <a:solidFill>
                  <a:srgbClr val="009694"/>
                </a:solidFill>
                <a:effectLst/>
                <a:uLnTx/>
                <a:uFillTx/>
                <a:latin typeface="Noto Sans TC Medium" panose="020B0200000000000000" pitchFamily="34" charset="-120"/>
                <a:ea typeface="Noto Sans TC Medium" panose="020B0200000000000000" pitchFamily="34" charset="-120"/>
                <a:cs typeface="+mn-cs"/>
              </a:rPr>
              <a:t>全民的資安院</a:t>
            </a:r>
            <a:r>
              <a:rPr kumimoji="1" lang="zh-HK" altLang="en-US"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rPr>
              <a:t>。</a:t>
            </a:r>
            <a:endParaRPr kumimoji="1" lang="en-US" altLang="zh-HK" sz="1800" b="0" i="0" u="none" strike="noStrike" kern="1200" cap="none" spc="140" normalizeH="0" baseline="0" noProof="0" dirty="0">
              <a:ln>
                <a:noFill/>
              </a:ln>
              <a:solidFill>
                <a:srgbClr val="242424">
                  <a:lumMod val="85000"/>
                  <a:lumOff val="15000"/>
                </a:srgbClr>
              </a:solidFill>
              <a:effectLst/>
              <a:uLnTx/>
              <a:uFillTx/>
              <a:latin typeface="Noto Sans TC Light" panose="020B0200000000000000" pitchFamily="34" charset="-128"/>
              <a:ea typeface="Noto Sans TC Light" panose="020B0200000000000000" pitchFamily="34" charset="-128"/>
              <a:cs typeface="+mn-cs"/>
            </a:endParaRPr>
          </a:p>
        </p:txBody>
      </p:sp>
      <p:sp>
        <p:nvSpPr>
          <p:cNvPr id="13" name="矩形 12">
            <a:extLst>
              <a:ext uri="{FF2B5EF4-FFF2-40B4-BE49-F238E27FC236}">
                <a16:creationId xmlns:a16="http://schemas.microsoft.com/office/drawing/2014/main" id="{7704991D-E0CA-453C-967E-4905B8EC8DFA}"/>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1042368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內頁&amp;圖表_2">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5" name="圖表版面配置區 24">
            <a:extLst>
              <a:ext uri="{FF2B5EF4-FFF2-40B4-BE49-F238E27FC236}">
                <a16:creationId xmlns:a16="http://schemas.microsoft.com/office/drawing/2014/main" id="{BFC8309B-F508-A9DA-EEE8-8BFED657756D}"/>
              </a:ext>
            </a:extLst>
          </p:cNvPr>
          <p:cNvSpPr>
            <a:spLocks noGrp="1"/>
          </p:cNvSpPr>
          <p:nvPr>
            <p:ph type="chart" sz="quarter" idx="21"/>
          </p:nvPr>
        </p:nvSpPr>
        <p:spPr>
          <a:xfrm>
            <a:off x="5206181" y="1247775"/>
            <a:ext cx="6288064" cy="3657600"/>
          </a:xfrm>
          <a:prstGeom prst="rect">
            <a:avLst/>
          </a:prstGeom>
        </p:spPr>
        <p:txBody>
          <a:bodyPr/>
          <a:lstStyle/>
          <a:p>
            <a:r>
              <a:rPr kumimoji="1" lang="zh-TW" altLang="en-US"/>
              <a:t>按一下圖示以新增圖表</a:t>
            </a:r>
            <a:endParaRPr kumimoji="1" lang="zh-HK" altLang="en-US" dirty="0"/>
          </a:p>
        </p:txBody>
      </p:sp>
      <p:sp>
        <p:nvSpPr>
          <p:cNvPr id="9" name="標題 1">
            <a:extLst>
              <a:ext uri="{FF2B5EF4-FFF2-40B4-BE49-F238E27FC236}">
                <a16:creationId xmlns:a16="http://schemas.microsoft.com/office/drawing/2014/main" id="{1D5321C1-2C38-B714-127F-E7FFC500D37E}"/>
              </a:ext>
            </a:extLst>
          </p:cNvPr>
          <p:cNvSpPr>
            <a:spLocks noGrp="1"/>
          </p:cNvSpPr>
          <p:nvPr>
            <p:ph type="title" hasCustomPrompt="1"/>
          </p:nvPr>
        </p:nvSpPr>
        <p:spPr>
          <a:xfrm>
            <a:off x="858225" y="1258390"/>
            <a:ext cx="3640233" cy="563823"/>
          </a:xfrm>
          <a:prstGeom prst="rect">
            <a:avLst/>
          </a:prstGeom>
        </p:spPr>
        <p:txBody>
          <a:bodyPr anchor="b"/>
          <a:lstStyle>
            <a:lvl1pPr>
              <a:defRPr sz="3600" b="1" i="0" spc="100" baseline="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10" name="文字版面配置區 3">
            <a:extLst>
              <a:ext uri="{FF2B5EF4-FFF2-40B4-BE49-F238E27FC236}">
                <a16:creationId xmlns:a16="http://schemas.microsoft.com/office/drawing/2014/main" id="{2FDA5966-BD11-B8B5-E3DC-6D9BFA0C08C0}"/>
              </a:ext>
            </a:extLst>
          </p:cNvPr>
          <p:cNvSpPr>
            <a:spLocks noGrp="1"/>
          </p:cNvSpPr>
          <p:nvPr>
            <p:ph type="body" sz="half" idx="22" hasCustomPrompt="1"/>
          </p:nvPr>
        </p:nvSpPr>
        <p:spPr>
          <a:xfrm>
            <a:off x="909289" y="2182814"/>
            <a:ext cx="3350150" cy="498469"/>
          </a:xfrm>
          <a:prstGeom prst="rect">
            <a:avLst/>
          </a:prstGeom>
        </p:spPr>
        <p:txBody>
          <a:bodyPr/>
          <a:lstStyle>
            <a:lvl1pPr marL="0" indent="0">
              <a:buNone/>
              <a:defRPr sz="2400" b="1" i="0" u="sng" spc="100" baseline="0">
                <a:solidFill>
                  <a:srgbClr val="76B4B1"/>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dirty="0"/>
              <a:t>次要標題，投影片</a:t>
            </a:r>
          </a:p>
        </p:txBody>
      </p:sp>
      <p:sp>
        <p:nvSpPr>
          <p:cNvPr id="12" name="文字版面配置區 3">
            <a:extLst>
              <a:ext uri="{FF2B5EF4-FFF2-40B4-BE49-F238E27FC236}">
                <a16:creationId xmlns:a16="http://schemas.microsoft.com/office/drawing/2014/main" id="{645161E1-7E56-6445-7B02-752C36E6B1BD}"/>
              </a:ext>
            </a:extLst>
          </p:cNvPr>
          <p:cNvSpPr>
            <a:spLocks noGrp="1"/>
          </p:cNvSpPr>
          <p:nvPr>
            <p:ph type="body" sz="half" idx="11" hasCustomPrompt="1"/>
          </p:nvPr>
        </p:nvSpPr>
        <p:spPr>
          <a:xfrm>
            <a:off x="909289" y="2718683"/>
            <a:ext cx="3589170" cy="2867623"/>
          </a:xfrm>
          <a:prstGeom prst="rect">
            <a:avLst/>
          </a:prstGeom>
        </p:spPr>
        <p:txBody>
          <a:bodyPr/>
          <a:lstStyle>
            <a:lvl1pPr marL="0" indent="0">
              <a:lnSpc>
                <a:spcPct val="150000"/>
              </a:lnSpc>
              <a:buNone/>
              <a:defRPr sz="1800" b="0" i="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TW"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資安院作為我國第一專責的資安行政法人強化國家資通安全能力，資安院不僅是數發部的資安院，也是</a:t>
            </a:r>
            <a:r>
              <a:rPr kumimoji="1" lang="zh-TW" altLang="en-US" sz="1800" spc="140" dirty="0">
                <a:solidFill>
                  <a:srgbClr val="009694"/>
                </a:solidFill>
                <a:latin typeface="Noto Sans TC Medium" panose="020B0200000000000000" pitchFamily="34" charset="-120"/>
                <a:ea typeface="Noto Sans TC Medium" panose="020B0200000000000000" pitchFamily="34" charset="-120"/>
              </a:rPr>
              <a:t>全民的資安院</a:t>
            </a:r>
            <a:r>
              <a:rPr kumimoji="1" lang="zh-HK" altLang="en-US" sz="1800" spc="140" dirty="0">
                <a:solidFill>
                  <a:schemeClr val="tx1">
                    <a:lumMod val="85000"/>
                    <a:lumOff val="15000"/>
                  </a:schemeClr>
                </a:solidFill>
                <a:latin typeface="Noto Sans TC Light" panose="020B0200000000000000" pitchFamily="34" charset="-128"/>
                <a:ea typeface="Noto Sans TC Light" panose="020B0200000000000000" pitchFamily="34" charset="-128"/>
              </a:rPr>
              <a:t>。</a:t>
            </a:r>
            <a:endParaRPr kumimoji="1" lang="en-US" altLang="zh-HK" sz="18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sp>
        <p:nvSpPr>
          <p:cNvPr id="2" name="矩形 1">
            <a:extLst>
              <a:ext uri="{FF2B5EF4-FFF2-40B4-BE49-F238E27FC236}">
                <a16:creationId xmlns:a16="http://schemas.microsoft.com/office/drawing/2014/main" id="{44FED50B-3F03-919D-1D1E-8943461C6318}"/>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13" name="圖片 12">
            <a:extLst>
              <a:ext uri="{FF2B5EF4-FFF2-40B4-BE49-F238E27FC236}">
                <a16:creationId xmlns:a16="http://schemas.microsoft.com/office/drawing/2014/main" id="{D1467470-218B-402C-AE36-E1B452F79AE4}"/>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14" name="矩形 13">
            <a:extLst>
              <a:ext uri="{FF2B5EF4-FFF2-40B4-BE49-F238E27FC236}">
                <a16:creationId xmlns:a16="http://schemas.microsoft.com/office/drawing/2014/main" id="{0E6036DB-7E0F-4193-95A4-591F19F301BB}"/>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231027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內頁&amp;圖表_3">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11" name="標題 1">
            <a:extLst>
              <a:ext uri="{FF2B5EF4-FFF2-40B4-BE49-F238E27FC236}">
                <a16:creationId xmlns:a16="http://schemas.microsoft.com/office/drawing/2014/main" id="{D7E6FBA3-83D2-E322-6B14-AB0733569982}"/>
              </a:ext>
            </a:extLst>
          </p:cNvPr>
          <p:cNvSpPr>
            <a:spLocks noGrp="1"/>
          </p:cNvSpPr>
          <p:nvPr>
            <p:ph type="title" hasCustomPrompt="1"/>
          </p:nvPr>
        </p:nvSpPr>
        <p:spPr>
          <a:xfrm>
            <a:off x="837729" y="834158"/>
            <a:ext cx="10225161" cy="563823"/>
          </a:xfrm>
          <a:prstGeom prst="rect">
            <a:avLst/>
          </a:prstGeom>
        </p:spPr>
        <p:txBody>
          <a:bodyPr anchor="b"/>
          <a:lstStyle>
            <a:lvl1pPr>
              <a:defRPr sz="3600" b="1" i="0" spc="100" baseline="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13" name="文字版面配置區 3">
            <a:extLst>
              <a:ext uri="{FF2B5EF4-FFF2-40B4-BE49-F238E27FC236}">
                <a16:creationId xmlns:a16="http://schemas.microsoft.com/office/drawing/2014/main" id="{223597D2-36FE-22A7-0E13-ACAC5E58A577}"/>
              </a:ext>
            </a:extLst>
          </p:cNvPr>
          <p:cNvSpPr>
            <a:spLocks noGrp="1"/>
          </p:cNvSpPr>
          <p:nvPr>
            <p:ph type="body" sz="half" idx="2" hasCustomPrompt="1"/>
          </p:nvPr>
        </p:nvSpPr>
        <p:spPr>
          <a:xfrm>
            <a:off x="837730" y="5366064"/>
            <a:ext cx="3852146" cy="307777"/>
          </a:xfrm>
          <a:prstGeom prst="rect">
            <a:avLst/>
          </a:prstGeom>
        </p:spPr>
        <p:txBody>
          <a:bodyPr/>
          <a:lstStyle>
            <a:lvl1pPr marL="0" indent="0">
              <a:buNone/>
              <a:defRPr sz="1400" b="0" i="0">
                <a:solidFill>
                  <a:schemeClr val="bg2">
                    <a:lumMod val="5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TW" altLang="en-US" sz="1400" spc="150" dirty="0">
                <a:solidFill>
                  <a:schemeClr val="bg2">
                    <a:lumMod val="50000"/>
                  </a:schemeClr>
                </a:solidFill>
                <a:latin typeface="Noto Sans TC Light" panose="020B0200000000000000" pitchFamily="34" charset="-128"/>
                <a:ea typeface="Noto Sans TC Light" panose="020B0200000000000000" pitchFamily="34" charset="-128"/>
              </a:rPr>
              <a:t>＊章節附註章節附註章節附註，章節附註</a:t>
            </a:r>
          </a:p>
        </p:txBody>
      </p:sp>
      <p:sp>
        <p:nvSpPr>
          <p:cNvPr id="14" name="圖表版面配置區 24">
            <a:extLst>
              <a:ext uri="{FF2B5EF4-FFF2-40B4-BE49-F238E27FC236}">
                <a16:creationId xmlns:a16="http://schemas.microsoft.com/office/drawing/2014/main" id="{3BCD9D05-79E2-7109-0B9E-393DEDF8CAB0}"/>
              </a:ext>
            </a:extLst>
          </p:cNvPr>
          <p:cNvSpPr>
            <a:spLocks noGrp="1"/>
          </p:cNvSpPr>
          <p:nvPr>
            <p:ph type="chart" sz="quarter" idx="21"/>
          </p:nvPr>
        </p:nvSpPr>
        <p:spPr>
          <a:xfrm>
            <a:off x="925974" y="1862352"/>
            <a:ext cx="10136917" cy="3247458"/>
          </a:xfrm>
          <a:prstGeom prst="rect">
            <a:avLst/>
          </a:prstGeom>
        </p:spPr>
        <p:txBody>
          <a:bodyPr/>
          <a:lstStyle/>
          <a:p>
            <a:r>
              <a:rPr kumimoji="1" lang="zh-TW" altLang="en-US"/>
              <a:t>按一下圖示以新增圖表</a:t>
            </a:r>
            <a:endParaRPr kumimoji="1" lang="zh-HK" altLang="en-US" dirty="0"/>
          </a:p>
        </p:txBody>
      </p:sp>
      <p:sp>
        <p:nvSpPr>
          <p:cNvPr id="2" name="矩形 1">
            <a:extLst>
              <a:ext uri="{FF2B5EF4-FFF2-40B4-BE49-F238E27FC236}">
                <a16:creationId xmlns:a16="http://schemas.microsoft.com/office/drawing/2014/main" id="{920B0161-858F-B562-FA29-C51C09B11C58}"/>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10" name="圖片 9">
            <a:extLst>
              <a:ext uri="{FF2B5EF4-FFF2-40B4-BE49-F238E27FC236}">
                <a16:creationId xmlns:a16="http://schemas.microsoft.com/office/drawing/2014/main" id="{D5922C84-61EE-4E09-983A-D3E82123D5CD}"/>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12" name="矩形 11">
            <a:extLst>
              <a:ext uri="{FF2B5EF4-FFF2-40B4-BE49-F238E27FC236}">
                <a16:creationId xmlns:a16="http://schemas.microsoft.com/office/drawing/2014/main" id="{14061630-85B2-41D8-8128-2EE7136691D2}"/>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2890474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內頁&amp;圖表_4">
    <p:spTree>
      <p:nvGrpSpPr>
        <p:cNvPr id="1" name=""/>
        <p:cNvGrpSpPr/>
        <p:nvPr/>
      </p:nvGrpSpPr>
      <p:grpSpPr>
        <a:xfrm>
          <a:off x="0" y="0"/>
          <a:ext cx="0" cy="0"/>
          <a:chOff x="0" y="0"/>
          <a:chExt cx="0" cy="0"/>
        </a:xfrm>
      </p:grpSpPr>
      <p:sp>
        <p:nvSpPr>
          <p:cNvPr id="4" name="圖表版面配置區 24">
            <a:extLst>
              <a:ext uri="{FF2B5EF4-FFF2-40B4-BE49-F238E27FC236}">
                <a16:creationId xmlns:a16="http://schemas.microsoft.com/office/drawing/2014/main" id="{BF8855A5-22F5-3A57-E149-7D39BD3EB58E}"/>
              </a:ext>
            </a:extLst>
          </p:cNvPr>
          <p:cNvSpPr>
            <a:spLocks noGrp="1"/>
          </p:cNvSpPr>
          <p:nvPr>
            <p:ph type="chart" sz="quarter" idx="21"/>
          </p:nvPr>
        </p:nvSpPr>
        <p:spPr>
          <a:xfrm>
            <a:off x="942454" y="1729420"/>
            <a:ext cx="10143080" cy="4109836"/>
          </a:xfrm>
          <a:prstGeom prst="rect">
            <a:avLst/>
          </a:prstGeom>
        </p:spPr>
        <p:txBody>
          <a:bodyPr/>
          <a:lstStyle>
            <a:lvl1pPr>
              <a:defRPr b="0" i="0">
                <a:latin typeface="Noto Sans TC Light" panose="020B0200000000000000" pitchFamily="34" charset="-128"/>
                <a:ea typeface="Noto Sans TC Light" panose="020B0200000000000000" pitchFamily="34" charset="-128"/>
              </a:defRPr>
            </a:lvl1pPr>
          </a:lstStyle>
          <a:p>
            <a:r>
              <a:rPr kumimoji="1" lang="zh-TW" altLang="en-US"/>
              <a:t>按一下圖示以新增圖表</a:t>
            </a:r>
            <a:endParaRPr kumimoji="1" lang="zh-HK" altLang="en-US" dirty="0"/>
          </a:p>
        </p:txBody>
      </p:sp>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6" name="標題 1">
            <a:extLst>
              <a:ext uri="{FF2B5EF4-FFF2-40B4-BE49-F238E27FC236}">
                <a16:creationId xmlns:a16="http://schemas.microsoft.com/office/drawing/2014/main" id="{E679389C-16C2-ADEA-E484-2C1ADB7762BF}"/>
              </a:ext>
            </a:extLst>
          </p:cNvPr>
          <p:cNvSpPr>
            <a:spLocks noGrp="1"/>
          </p:cNvSpPr>
          <p:nvPr>
            <p:ph type="title" hasCustomPrompt="1"/>
          </p:nvPr>
        </p:nvSpPr>
        <p:spPr>
          <a:xfrm>
            <a:off x="837730" y="816347"/>
            <a:ext cx="10247804" cy="563823"/>
          </a:xfrm>
          <a:prstGeom prst="rect">
            <a:avLst/>
          </a:prstGeom>
        </p:spPr>
        <p:txBody>
          <a:bodyPr anchor="b"/>
          <a:lstStyle>
            <a:lvl1pPr>
              <a:defRPr sz="3600" b="1" i="0" spc="100" baseline="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2" name="矩形 1">
            <a:extLst>
              <a:ext uri="{FF2B5EF4-FFF2-40B4-BE49-F238E27FC236}">
                <a16:creationId xmlns:a16="http://schemas.microsoft.com/office/drawing/2014/main" id="{8EB9AF8A-D020-E2CD-68AB-1B32BD065889}"/>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pic>
        <p:nvPicPr>
          <p:cNvPr id="8" name="圖片 7">
            <a:extLst>
              <a:ext uri="{FF2B5EF4-FFF2-40B4-BE49-F238E27FC236}">
                <a16:creationId xmlns:a16="http://schemas.microsoft.com/office/drawing/2014/main" id="{E705F39B-5B7F-408B-BE8E-15ABA8C0AD24}"/>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10" name="矩形 9">
            <a:extLst>
              <a:ext uri="{FF2B5EF4-FFF2-40B4-BE49-F238E27FC236}">
                <a16:creationId xmlns:a16="http://schemas.microsoft.com/office/drawing/2014/main" id="{169F4DFF-76F0-4FEF-8B4F-5B036EA175DA}"/>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3098714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內頁&amp;流程表_1">
    <p:spTree>
      <p:nvGrpSpPr>
        <p:cNvPr id="1" name=""/>
        <p:cNvGrpSpPr/>
        <p:nvPr/>
      </p:nvGrpSpPr>
      <p:grpSpPr>
        <a:xfrm>
          <a:off x="0" y="0"/>
          <a:ext cx="0" cy="0"/>
          <a:chOff x="0" y="0"/>
          <a:chExt cx="0" cy="0"/>
        </a:xfrm>
      </p:grpSpPr>
      <p:sp>
        <p:nvSpPr>
          <p:cNvPr id="19" name="文字版面配置區 3">
            <a:extLst>
              <a:ext uri="{FF2B5EF4-FFF2-40B4-BE49-F238E27FC236}">
                <a16:creationId xmlns:a16="http://schemas.microsoft.com/office/drawing/2014/main" id="{F54B0F73-0C49-843B-24EA-DF73D4B01349}"/>
              </a:ext>
            </a:extLst>
          </p:cNvPr>
          <p:cNvSpPr>
            <a:spLocks noGrp="1"/>
          </p:cNvSpPr>
          <p:nvPr>
            <p:ph type="body" sz="half" idx="21" hasCustomPrompt="1"/>
          </p:nvPr>
        </p:nvSpPr>
        <p:spPr>
          <a:xfrm>
            <a:off x="4859422" y="3789218"/>
            <a:ext cx="2088320" cy="2023024"/>
          </a:xfrm>
          <a:prstGeom prst="rect">
            <a:avLst/>
          </a:prstGeom>
        </p:spPr>
        <p:txBody>
          <a:bodyPr/>
          <a:lstStyle>
            <a:lvl1pPr marL="0" indent="0">
              <a:lnSpc>
                <a:spcPct val="150000"/>
              </a:lnSpc>
              <a:buNone/>
              <a:defRPr sz="1700" b="0" i="0" spc="140" baseline="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HK" altLang="en-US" sz="1700" spc="140" dirty="0">
                <a:solidFill>
                  <a:schemeClr val="tx1">
                    <a:lumMod val="85000"/>
                    <a:lumOff val="15000"/>
                  </a:schemeClr>
                </a:solidFill>
                <a:latin typeface="Noto Sans TC Light" panose="020B0200000000000000" pitchFamily="34" charset="-128"/>
                <a:ea typeface="Noto Sans TC Light" panose="020B0200000000000000" pitchFamily="34" charset="-128"/>
              </a:rPr>
              <a:t>輔助資訊，輔的助資訊，助資訊的資訊中的</a:t>
            </a:r>
            <a:r>
              <a:rPr kumimoji="1" lang="zh-HK" altLang="en-US" sz="1700" spc="140" dirty="0">
                <a:solidFill>
                  <a:srgbClr val="009694"/>
                </a:solidFill>
                <a:latin typeface="Noto Sans TC Medium" panose="020B0200000000000000" pitchFamily="34" charset="-128"/>
                <a:ea typeface="Noto Sans TC Medium" panose="020B0200000000000000" pitchFamily="34" charset="-128"/>
              </a:rPr>
              <a:t>很重要的資訊</a:t>
            </a:r>
            <a:r>
              <a:rPr kumimoji="1" lang="zh-HK" altLang="en-US" sz="1700" spc="140" dirty="0">
                <a:solidFill>
                  <a:schemeClr val="tx1">
                    <a:lumMod val="85000"/>
                    <a:lumOff val="15000"/>
                  </a:schemeClr>
                </a:solidFill>
                <a:latin typeface="Noto Sans TC Light" panose="020B0200000000000000" pitchFamily="34" charset="-128"/>
                <a:ea typeface="Noto Sans TC Light" panose="020B0200000000000000" pitchFamily="34" charset="-128"/>
              </a:rPr>
              <a:t>一的一個資訊。</a:t>
            </a:r>
            <a:endParaRPr kumimoji="1" lang="en-US" altLang="zh-HK" sz="17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sp>
        <p:nvSpPr>
          <p:cNvPr id="20" name="文字版面配置區 3">
            <a:extLst>
              <a:ext uri="{FF2B5EF4-FFF2-40B4-BE49-F238E27FC236}">
                <a16:creationId xmlns:a16="http://schemas.microsoft.com/office/drawing/2014/main" id="{89828492-6548-AC4F-3CCA-E5E6496B2667}"/>
              </a:ext>
            </a:extLst>
          </p:cNvPr>
          <p:cNvSpPr>
            <a:spLocks noGrp="1"/>
          </p:cNvSpPr>
          <p:nvPr>
            <p:ph type="body" sz="half" idx="22" hasCustomPrompt="1"/>
          </p:nvPr>
        </p:nvSpPr>
        <p:spPr>
          <a:xfrm>
            <a:off x="8755017" y="3789218"/>
            <a:ext cx="2088320" cy="2023024"/>
          </a:xfrm>
          <a:prstGeom prst="rect">
            <a:avLst/>
          </a:prstGeom>
        </p:spPr>
        <p:txBody>
          <a:bodyPr/>
          <a:lstStyle>
            <a:lvl1pPr marL="0" indent="0">
              <a:lnSpc>
                <a:spcPct val="150000"/>
              </a:lnSpc>
              <a:buNone/>
              <a:defRPr sz="1700" b="0" i="0" spc="140" baseline="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HK" altLang="en-US" sz="1700" spc="140" dirty="0">
                <a:solidFill>
                  <a:schemeClr val="tx1">
                    <a:lumMod val="85000"/>
                    <a:lumOff val="15000"/>
                  </a:schemeClr>
                </a:solidFill>
                <a:latin typeface="Noto Sans TC Light" panose="020B0200000000000000" pitchFamily="34" charset="-128"/>
                <a:ea typeface="Noto Sans TC Light" panose="020B0200000000000000" pitchFamily="34" charset="-128"/>
              </a:rPr>
              <a:t>輔助資訊，輔的助資訊，助資訊的資訊中的</a:t>
            </a:r>
            <a:r>
              <a:rPr kumimoji="1" lang="zh-HK" altLang="en-US" sz="1700" spc="140" dirty="0">
                <a:solidFill>
                  <a:srgbClr val="009694"/>
                </a:solidFill>
                <a:latin typeface="Noto Sans TC Medium" panose="020B0200000000000000" pitchFamily="34" charset="-128"/>
                <a:ea typeface="Noto Sans TC Medium" panose="020B0200000000000000" pitchFamily="34" charset="-128"/>
              </a:rPr>
              <a:t>很重要的資訊</a:t>
            </a:r>
            <a:r>
              <a:rPr kumimoji="1" lang="zh-HK" altLang="en-US" sz="1700" spc="140" dirty="0">
                <a:solidFill>
                  <a:schemeClr val="tx1">
                    <a:lumMod val="85000"/>
                    <a:lumOff val="15000"/>
                  </a:schemeClr>
                </a:solidFill>
                <a:latin typeface="Noto Sans TC Light" panose="020B0200000000000000" pitchFamily="34" charset="-128"/>
                <a:ea typeface="Noto Sans TC Light" panose="020B0200000000000000" pitchFamily="34" charset="-128"/>
              </a:rPr>
              <a:t>一的一個資訊。</a:t>
            </a:r>
            <a:endParaRPr kumimoji="1" lang="en-US" altLang="zh-HK" sz="17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sp>
        <p:nvSpPr>
          <p:cNvPr id="18" name="文字版面配置區 3">
            <a:extLst>
              <a:ext uri="{FF2B5EF4-FFF2-40B4-BE49-F238E27FC236}">
                <a16:creationId xmlns:a16="http://schemas.microsoft.com/office/drawing/2014/main" id="{BC95C7C6-E430-74D6-86A3-A32F20F45021}"/>
              </a:ext>
            </a:extLst>
          </p:cNvPr>
          <p:cNvSpPr>
            <a:spLocks noGrp="1"/>
          </p:cNvSpPr>
          <p:nvPr>
            <p:ph type="body" sz="half" idx="2" hasCustomPrompt="1"/>
          </p:nvPr>
        </p:nvSpPr>
        <p:spPr>
          <a:xfrm>
            <a:off x="1013932" y="3789218"/>
            <a:ext cx="2088320" cy="2023024"/>
          </a:xfrm>
          <a:prstGeom prst="rect">
            <a:avLst/>
          </a:prstGeom>
        </p:spPr>
        <p:txBody>
          <a:bodyPr/>
          <a:lstStyle>
            <a:lvl1pPr marL="0" indent="0">
              <a:lnSpc>
                <a:spcPct val="150000"/>
              </a:lnSpc>
              <a:buNone/>
              <a:defRPr sz="1700" b="0" i="0" spc="140" baseline="0">
                <a:solidFill>
                  <a:schemeClr val="tx1">
                    <a:lumMod val="90000"/>
                    <a:lumOff val="10000"/>
                  </a:schemeClr>
                </a:solidFill>
                <a:latin typeface="Noto Sans TC Light" panose="020B0200000000000000" pitchFamily="34" charset="-128"/>
                <a:ea typeface="Noto Sans TC Light"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l">
              <a:lnSpc>
                <a:spcPct val="150000"/>
              </a:lnSpc>
              <a:spcBef>
                <a:spcPts val="0"/>
              </a:spcBef>
              <a:spcAft>
                <a:spcPts val="1200"/>
              </a:spcAft>
            </a:pPr>
            <a:r>
              <a:rPr kumimoji="1" lang="zh-HK" altLang="en-US" sz="1700" spc="140" dirty="0">
                <a:solidFill>
                  <a:schemeClr val="tx1">
                    <a:lumMod val="85000"/>
                    <a:lumOff val="15000"/>
                  </a:schemeClr>
                </a:solidFill>
                <a:latin typeface="Noto Sans TC Light" panose="020B0200000000000000" pitchFamily="34" charset="-128"/>
                <a:ea typeface="Noto Sans TC Light" panose="020B0200000000000000" pitchFamily="34" charset="-128"/>
              </a:rPr>
              <a:t>輔助資訊，輔的助資訊，助資訊的資訊中的</a:t>
            </a:r>
            <a:r>
              <a:rPr kumimoji="1" lang="zh-HK" altLang="en-US" sz="1700" spc="140" dirty="0">
                <a:solidFill>
                  <a:srgbClr val="009694"/>
                </a:solidFill>
                <a:latin typeface="Noto Sans TC Medium" panose="020B0200000000000000" pitchFamily="34" charset="-128"/>
                <a:ea typeface="Noto Sans TC Medium" panose="020B0200000000000000" pitchFamily="34" charset="-128"/>
              </a:rPr>
              <a:t>很重要的資訊</a:t>
            </a:r>
            <a:r>
              <a:rPr kumimoji="1" lang="zh-HK" altLang="en-US" sz="1700" spc="140" dirty="0">
                <a:solidFill>
                  <a:schemeClr val="tx1">
                    <a:lumMod val="85000"/>
                    <a:lumOff val="15000"/>
                  </a:schemeClr>
                </a:solidFill>
                <a:latin typeface="Noto Sans TC Light" panose="020B0200000000000000" pitchFamily="34" charset="-128"/>
                <a:ea typeface="Noto Sans TC Light" panose="020B0200000000000000" pitchFamily="34" charset="-128"/>
              </a:rPr>
              <a:t>一的一個資訊。</a:t>
            </a:r>
            <a:endParaRPr kumimoji="1" lang="en-US" altLang="zh-HK" sz="1700" spc="140" dirty="0">
              <a:solidFill>
                <a:schemeClr val="tx1">
                  <a:lumMod val="85000"/>
                  <a:lumOff val="15000"/>
                </a:schemeClr>
              </a:solidFill>
              <a:latin typeface="Noto Sans TC Light" panose="020B0200000000000000" pitchFamily="34" charset="-128"/>
              <a:ea typeface="Noto Sans TC Light" panose="020B0200000000000000" pitchFamily="34" charset="-128"/>
            </a:endParaRPr>
          </a:p>
        </p:txBody>
      </p:sp>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6" name="標題 1">
            <a:extLst>
              <a:ext uri="{FF2B5EF4-FFF2-40B4-BE49-F238E27FC236}">
                <a16:creationId xmlns:a16="http://schemas.microsoft.com/office/drawing/2014/main" id="{E679389C-16C2-ADEA-E484-2C1ADB7762BF}"/>
              </a:ext>
            </a:extLst>
          </p:cNvPr>
          <p:cNvSpPr>
            <a:spLocks noGrp="1"/>
          </p:cNvSpPr>
          <p:nvPr>
            <p:ph type="title" hasCustomPrompt="1"/>
          </p:nvPr>
        </p:nvSpPr>
        <p:spPr>
          <a:xfrm>
            <a:off x="837729" y="816347"/>
            <a:ext cx="10005607" cy="563823"/>
          </a:xfrm>
          <a:prstGeom prst="rect">
            <a:avLst/>
          </a:prstGeom>
        </p:spPr>
        <p:txBody>
          <a:bodyPr anchor="b"/>
          <a:lstStyle>
            <a:lvl1pPr>
              <a:defRPr sz="3600" b="1" i="0" spc="100" baseline="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21" name="文字版面配置區 3">
            <a:extLst>
              <a:ext uri="{FF2B5EF4-FFF2-40B4-BE49-F238E27FC236}">
                <a16:creationId xmlns:a16="http://schemas.microsoft.com/office/drawing/2014/main" id="{98C34C3A-1C87-01CD-6892-8BCA17C42070}"/>
              </a:ext>
            </a:extLst>
          </p:cNvPr>
          <p:cNvSpPr>
            <a:spLocks noGrp="1"/>
          </p:cNvSpPr>
          <p:nvPr>
            <p:ph type="body" sz="half" idx="23" hasCustomPrompt="1"/>
          </p:nvPr>
        </p:nvSpPr>
        <p:spPr>
          <a:xfrm>
            <a:off x="990713" y="3179765"/>
            <a:ext cx="2281356" cy="498469"/>
          </a:xfrm>
          <a:prstGeom prst="rect">
            <a:avLst/>
          </a:prstGeom>
        </p:spPr>
        <p:txBody>
          <a:bodyPr/>
          <a:lstStyle>
            <a:lvl1pPr marL="0" indent="0">
              <a:buNone/>
              <a:defRPr sz="2200" b="1" i="0" u="none" spc="100" baseline="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1.</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項目一標題</a:t>
            </a:r>
          </a:p>
        </p:txBody>
      </p:sp>
      <p:sp>
        <p:nvSpPr>
          <p:cNvPr id="23" name="文字版面配置區 3">
            <a:extLst>
              <a:ext uri="{FF2B5EF4-FFF2-40B4-BE49-F238E27FC236}">
                <a16:creationId xmlns:a16="http://schemas.microsoft.com/office/drawing/2014/main" id="{427C60BA-A5D3-09B6-8627-B3329187F04F}"/>
              </a:ext>
            </a:extLst>
          </p:cNvPr>
          <p:cNvSpPr>
            <a:spLocks noGrp="1"/>
          </p:cNvSpPr>
          <p:nvPr>
            <p:ph type="body" sz="half" idx="24" hasCustomPrompt="1"/>
          </p:nvPr>
        </p:nvSpPr>
        <p:spPr>
          <a:xfrm>
            <a:off x="4836203" y="3179765"/>
            <a:ext cx="2281356" cy="498469"/>
          </a:xfrm>
          <a:prstGeom prst="rect">
            <a:avLst/>
          </a:prstGeom>
        </p:spPr>
        <p:txBody>
          <a:bodyPr/>
          <a:lstStyle>
            <a:lvl1pPr marL="0" indent="0">
              <a:buNone/>
              <a:defRPr sz="2400" b="1" i="0" u="none" spc="100" baseline="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2.</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項目二標題</a:t>
            </a:r>
          </a:p>
        </p:txBody>
      </p:sp>
      <p:sp>
        <p:nvSpPr>
          <p:cNvPr id="24" name="文字版面配置區 3">
            <a:extLst>
              <a:ext uri="{FF2B5EF4-FFF2-40B4-BE49-F238E27FC236}">
                <a16:creationId xmlns:a16="http://schemas.microsoft.com/office/drawing/2014/main" id="{231BF918-D694-EE47-7225-7A1D7DCCD0BB}"/>
              </a:ext>
            </a:extLst>
          </p:cNvPr>
          <p:cNvSpPr>
            <a:spLocks noGrp="1"/>
          </p:cNvSpPr>
          <p:nvPr>
            <p:ph type="body" sz="half" idx="25" hasCustomPrompt="1"/>
          </p:nvPr>
        </p:nvSpPr>
        <p:spPr>
          <a:xfrm>
            <a:off x="8731798" y="3179765"/>
            <a:ext cx="2281356" cy="498469"/>
          </a:xfrm>
          <a:prstGeom prst="rect">
            <a:avLst/>
          </a:prstGeom>
        </p:spPr>
        <p:txBody>
          <a:bodyPr/>
          <a:lstStyle>
            <a:lvl1pPr marL="0" indent="0">
              <a:buNone/>
              <a:defRPr sz="2400" b="1" i="0" u="none" spc="100" baseline="0">
                <a:solidFill>
                  <a:srgbClr val="009694"/>
                </a:solidFill>
                <a:latin typeface="Noto Sans TC SemiBold" panose="020B0200000000000000" pitchFamily="34" charset="-128"/>
                <a:ea typeface="Noto Sans TC SemiBold" panose="020B0200000000000000" pitchFamily="34"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en-US" altLang="zh-HK" sz="2400" b="1" spc="150" dirty="0">
                <a:solidFill>
                  <a:srgbClr val="009694"/>
                </a:solidFill>
                <a:latin typeface="Noto Sans TC SemiBold" panose="020B0200000000000000" pitchFamily="34" charset="-128"/>
                <a:ea typeface="Noto Sans TC SemiBold" panose="020B0200000000000000" pitchFamily="34" charset="-128"/>
              </a:rPr>
              <a:t>3.</a:t>
            </a:r>
            <a:r>
              <a:rPr kumimoji="1" lang="zh-HK" altLang="en-US" sz="2400" b="1" spc="150" dirty="0">
                <a:solidFill>
                  <a:srgbClr val="009694"/>
                </a:solidFill>
                <a:latin typeface="Noto Sans TC SemiBold" panose="020B0200000000000000" pitchFamily="34" charset="-128"/>
                <a:ea typeface="Noto Sans TC SemiBold" panose="020B0200000000000000" pitchFamily="34" charset="-128"/>
              </a:rPr>
              <a:t>項目三標題</a:t>
            </a:r>
          </a:p>
        </p:txBody>
      </p:sp>
      <p:sp>
        <p:nvSpPr>
          <p:cNvPr id="25" name="圖片版面配置區 21">
            <a:extLst>
              <a:ext uri="{FF2B5EF4-FFF2-40B4-BE49-F238E27FC236}">
                <a16:creationId xmlns:a16="http://schemas.microsoft.com/office/drawing/2014/main" id="{CCC8511C-97F8-C399-1A8A-DA13543FDCB4}"/>
              </a:ext>
            </a:extLst>
          </p:cNvPr>
          <p:cNvSpPr>
            <a:spLocks noGrp="1"/>
          </p:cNvSpPr>
          <p:nvPr>
            <p:ph type="pic" sz="quarter" idx="10" hasCustomPrompt="1"/>
          </p:nvPr>
        </p:nvSpPr>
        <p:spPr>
          <a:xfrm>
            <a:off x="1131536" y="1730971"/>
            <a:ext cx="1853112" cy="1228499"/>
          </a:xfrm>
          <a:prstGeom prst="rect">
            <a:avLst/>
          </a:prstGeom>
        </p:spPr>
        <p:txBody>
          <a:bodyPr/>
          <a:lstStyle>
            <a:lvl1pPr algn="ctr">
              <a:defRPr sz="1800" b="0" i="0">
                <a:latin typeface="Noto Sans TC Light" panose="020B0200000000000000" pitchFamily="34" charset="-128"/>
                <a:ea typeface="Noto Sans TC Light" panose="020B0200000000000000" pitchFamily="34" charset="-128"/>
              </a:defRPr>
            </a:lvl1pPr>
          </a:lstStyle>
          <a:p>
            <a:r>
              <a:rPr kumimoji="1" lang="en-US" altLang="zh-HK" dirty="0"/>
              <a:t>Icon or </a:t>
            </a:r>
            <a:r>
              <a:rPr kumimoji="1" lang="zh-HK" altLang="en-US" dirty="0"/>
              <a:t>圖片</a:t>
            </a:r>
          </a:p>
        </p:txBody>
      </p:sp>
      <p:sp>
        <p:nvSpPr>
          <p:cNvPr id="27" name="圖片版面配置區 21">
            <a:extLst>
              <a:ext uri="{FF2B5EF4-FFF2-40B4-BE49-F238E27FC236}">
                <a16:creationId xmlns:a16="http://schemas.microsoft.com/office/drawing/2014/main" id="{DAB0E11F-5A21-C198-FC17-EB8BB4365BE0}"/>
              </a:ext>
            </a:extLst>
          </p:cNvPr>
          <p:cNvSpPr>
            <a:spLocks noGrp="1"/>
          </p:cNvSpPr>
          <p:nvPr>
            <p:ph type="pic" sz="quarter" idx="26" hasCustomPrompt="1"/>
          </p:nvPr>
        </p:nvSpPr>
        <p:spPr>
          <a:xfrm>
            <a:off x="4951974" y="1730971"/>
            <a:ext cx="1853111" cy="1228499"/>
          </a:xfrm>
          <a:prstGeom prst="rect">
            <a:avLst/>
          </a:prstGeom>
        </p:spPr>
        <p:txBody>
          <a:bodyPr/>
          <a:lstStyle>
            <a:lvl1pPr algn="ctr">
              <a:defRPr sz="1800" b="0" i="0">
                <a:latin typeface="Noto Sans TC Light" panose="020B0200000000000000" pitchFamily="34" charset="-128"/>
                <a:ea typeface="Noto Sans TC Light" panose="020B0200000000000000" pitchFamily="34" charset="-128"/>
              </a:defRPr>
            </a:lvl1pPr>
          </a:lstStyle>
          <a:p>
            <a:r>
              <a:rPr kumimoji="1" lang="en-US" altLang="zh-HK" dirty="0"/>
              <a:t>Icon or </a:t>
            </a:r>
            <a:r>
              <a:rPr kumimoji="1" lang="zh-HK" altLang="en-US" dirty="0"/>
              <a:t>圖片</a:t>
            </a:r>
          </a:p>
        </p:txBody>
      </p:sp>
      <p:sp>
        <p:nvSpPr>
          <p:cNvPr id="28" name="圖片版面配置區 21">
            <a:extLst>
              <a:ext uri="{FF2B5EF4-FFF2-40B4-BE49-F238E27FC236}">
                <a16:creationId xmlns:a16="http://schemas.microsoft.com/office/drawing/2014/main" id="{9F7B9221-A0DD-1264-5C92-6B50BBE3F5AD}"/>
              </a:ext>
            </a:extLst>
          </p:cNvPr>
          <p:cNvSpPr>
            <a:spLocks noGrp="1"/>
          </p:cNvSpPr>
          <p:nvPr>
            <p:ph type="pic" sz="quarter" idx="27" hasCustomPrompt="1"/>
          </p:nvPr>
        </p:nvSpPr>
        <p:spPr>
          <a:xfrm>
            <a:off x="8809991" y="1730971"/>
            <a:ext cx="1853111" cy="1228499"/>
          </a:xfrm>
          <a:prstGeom prst="rect">
            <a:avLst/>
          </a:prstGeom>
        </p:spPr>
        <p:txBody>
          <a:bodyPr/>
          <a:lstStyle>
            <a:lvl1pPr algn="ctr">
              <a:defRPr sz="1800" b="0" i="0">
                <a:latin typeface="Noto Sans TC Light" panose="020B0200000000000000" pitchFamily="34" charset="-128"/>
                <a:ea typeface="Noto Sans TC Light" panose="020B0200000000000000" pitchFamily="34" charset="-128"/>
              </a:defRPr>
            </a:lvl1pPr>
          </a:lstStyle>
          <a:p>
            <a:r>
              <a:rPr kumimoji="1" lang="en-US" altLang="zh-HK" dirty="0"/>
              <a:t>Icon or </a:t>
            </a:r>
            <a:r>
              <a:rPr kumimoji="1" lang="zh-HK" altLang="en-US" dirty="0"/>
              <a:t>圖片</a:t>
            </a:r>
          </a:p>
        </p:txBody>
      </p:sp>
      <p:sp>
        <p:nvSpPr>
          <p:cNvPr id="2" name="矩形 1">
            <a:extLst>
              <a:ext uri="{FF2B5EF4-FFF2-40B4-BE49-F238E27FC236}">
                <a16:creationId xmlns:a16="http://schemas.microsoft.com/office/drawing/2014/main" id="{B7AB35E8-B26C-D456-559F-B8EFB2E50496}"/>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29" name="＞形箭號 14">
            <a:extLst>
              <a:ext uri="{FF2B5EF4-FFF2-40B4-BE49-F238E27FC236}">
                <a16:creationId xmlns:a16="http://schemas.microsoft.com/office/drawing/2014/main" id="{851A23DF-251C-42EB-B50A-E47C805FBE31}"/>
              </a:ext>
            </a:extLst>
          </p:cNvPr>
          <p:cNvSpPr/>
          <p:nvPr userDrawn="1"/>
        </p:nvSpPr>
        <p:spPr>
          <a:xfrm>
            <a:off x="3766465" y="2541919"/>
            <a:ext cx="484632" cy="2180346"/>
          </a:xfrm>
          <a:prstGeom prst="chevron">
            <a:avLst/>
          </a:prstGeom>
          <a:solidFill>
            <a:srgbClr val="3A9F9D">
              <a:alpha val="2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dirty="0">
              <a:solidFill>
                <a:srgbClr val="3A9F9D"/>
              </a:solidFill>
            </a:endParaRPr>
          </a:p>
        </p:txBody>
      </p:sp>
      <p:sp>
        <p:nvSpPr>
          <p:cNvPr id="30" name="＞形箭號 15">
            <a:extLst>
              <a:ext uri="{FF2B5EF4-FFF2-40B4-BE49-F238E27FC236}">
                <a16:creationId xmlns:a16="http://schemas.microsoft.com/office/drawing/2014/main" id="{DEDD7372-352E-4F87-A2B3-AE209ED95F10}"/>
              </a:ext>
            </a:extLst>
          </p:cNvPr>
          <p:cNvSpPr/>
          <p:nvPr userDrawn="1"/>
        </p:nvSpPr>
        <p:spPr>
          <a:xfrm>
            <a:off x="7542601" y="2541919"/>
            <a:ext cx="484632" cy="2180346"/>
          </a:xfrm>
          <a:prstGeom prst="chevron">
            <a:avLst/>
          </a:prstGeom>
          <a:solidFill>
            <a:srgbClr val="3A9F9D">
              <a:alpha val="19721"/>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dirty="0">
              <a:solidFill>
                <a:srgbClr val="3A9F9D"/>
              </a:solidFill>
            </a:endParaRPr>
          </a:p>
        </p:txBody>
      </p:sp>
      <p:pic>
        <p:nvPicPr>
          <p:cNvPr id="31" name="圖片 30">
            <a:extLst>
              <a:ext uri="{FF2B5EF4-FFF2-40B4-BE49-F238E27FC236}">
                <a16:creationId xmlns:a16="http://schemas.microsoft.com/office/drawing/2014/main" id="{9CC11E61-2547-446C-A2FE-A6051D6CA7B5}"/>
              </a:ext>
            </a:extLst>
          </p:cNvPr>
          <p:cNvPicPr>
            <a:picLocks noChangeAspect="1"/>
          </p:cNvPicPr>
          <p:nvPr userDrawn="1"/>
        </p:nvPicPr>
        <p:blipFill>
          <a:blip r:embed="rId3"/>
          <a:stretch>
            <a:fillRect/>
          </a:stretch>
        </p:blipFill>
        <p:spPr>
          <a:xfrm>
            <a:off x="434463" y="6063413"/>
            <a:ext cx="1718850" cy="505316"/>
          </a:xfrm>
          <a:prstGeom prst="rect">
            <a:avLst/>
          </a:prstGeom>
        </p:spPr>
      </p:pic>
      <p:sp>
        <p:nvSpPr>
          <p:cNvPr id="32" name="矩形 31">
            <a:extLst>
              <a:ext uri="{FF2B5EF4-FFF2-40B4-BE49-F238E27FC236}">
                <a16:creationId xmlns:a16="http://schemas.microsoft.com/office/drawing/2014/main" id="{20248DF3-E969-472C-A98E-88DCE2AC8DC6}"/>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2729168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簡報底圖">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E543C85-A41C-427D-86EB-72FE6C675012}"/>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Tree>
    <p:extLst>
      <p:ext uri="{BB962C8B-B14F-4D97-AF65-F5344CB8AC3E}">
        <p14:creationId xmlns:p14="http://schemas.microsoft.com/office/powerpoint/2010/main" val="3343431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空白投影片_1">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340C74D0-0DA8-DF83-9603-38BEB6D434FE}"/>
              </a:ext>
            </a:extLst>
          </p:cNvPr>
          <p:cNvPicPr>
            <a:picLocks noChangeAspect="1"/>
          </p:cNvPicPr>
          <p:nvPr userDrawn="1"/>
        </p:nvPicPr>
        <p:blipFill>
          <a:blip r:embed="rId2"/>
          <a:stretch>
            <a:fillRect/>
          </a:stretch>
        </p:blipFill>
        <p:spPr>
          <a:xfrm>
            <a:off x="2343300" y="6391355"/>
            <a:ext cx="8964000" cy="21794"/>
          </a:xfrm>
          <a:prstGeom prst="rect">
            <a:avLst/>
          </a:prstGeom>
        </p:spPr>
      </p:pic>
      <p:sp>
        <p:nvSpPr>
          <p:cNvPr id="26" name="標題 1">
            <a:extLst>
              <a:ext uri="{FF2B5EF4-FFF2-40B4-BE49-F238E27FC236}">
                <a16:creationId xmlns:a16="http://schemas.microsoft.com/office/drawing/2014/main" id="{E679389C-16C2-ADEA-E484-2C1ADB7762BF}"/>
              </a:ext>
            </a:extLst>
          </p:cNvPr>
          <p:cNvSpPr>
            <a:spLocks noGrp="1"/>
          </p:cNvSpPr>
          <p:nvPr>
            <p:ph type="title" hasCustomPrompt="1"/>
          </p:nvPr>
        </p:nvSpPr>
        <p:spPr>
          <a:xfrm>
            <a:off x="837729" y="816347"/>
            <a:ext cx="10486761" cy="563823"/>
          </a:xfrm>
          <a:prstGeom prst="rect">
            <a:avLst/>
          </a:prstGeom>
        </p:spPr>
        <p:txBody>
          <a:bodyPr anchor="b"/>
          <a:lstStyle>
            <a:lvl1pPr>
              <a:defRPr sz="3600" b="1" i="0" spc="100" baseline="0">
                <a:solidFill>
                  <a:srgbClr val="009694"/>
                </a:solidFill>
                <a:latin typeface="Noto Sans TC SemiBold" panose="020B0200000000000000" pitchFamily="34" charset="-128"/>
                <a:ea typeface="Noto Sans TC SemiBold" panose="020B0200000000000000" pitchFamily="34" charset="-128"/>
              </a:defRPr>
            </a:lvl1pPr>
          </a:lstStyle>
          <a:p>
            <a:r>
              <a:rPr kumimoji="1" lang="zh-HK" altLang="en-US" dirty="0"/>
              <a:t>投影片標題</a:t>
            </a:r>
          </a:p>
        </p:txBody>
      </p:sp>
      <p:sp>
        <p:nvSpPr>
          <p:cNvPr id="2" name="矩形 1">
            <a:extLst>
              <a:ext uri="{FF2B5EF4-FFF2-40B4-BE49-F238E27FC236}">
                <a16:creationId xmlns:a16="http://schemas.microsoft.com/office/drawing/2014/main" id="{7EEA3683-DECD-493B-405E-F06C6B624FB6}"/>
              </a:ext>
            </a:extLst>
          </p:cNvPr>
          <p:cNvSpPr/>
          <p:nvPr userDrawn="1"/>
        </p:nvSpPr>
        <p:spPr>
          <a:xfrm>
            <a:off x="0" y="6647609"/>
            <a:ext cx="12192000" cy="210391"/>
          </a:xfrm>
          <a:prstGeom prst="rect">
            <a:avLst/>
          </a:prstGeom>
          <a:solidFill>
            <a:srgbClr val="0096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HK" altLang="en-US"/>
          </a:p>
        </p:txBody>
      </p:sp>
      <p:sp>
        <p:nvSpPr>
          <p:cNvPr id="7" name="矩形 6">
            <a:extLst>
              <a:ext uri="{FF2B5EF4-FFF2-40B4-BE49-F238E27FC236}">
                <a16:creationId xmlns:a16="http://schemas.microsoft.com/office/drawing/2014/main" id="{4AEF3D73-BF7F-4D71-B0DA-6B5372D6582F}"/>
              </a:ext>
            </a:extLst>
          </p:cNvPr>
          <p:cNvSpPr/>
          <p:nvPr userDrawn="1"/>
        </p:nvSpPr>
        <p:spPr>
          <a:xfrm>
            <a:off x="11497287" y="6276961"/>
            <a:ext cx="616249" cy="250581"/>
          </a:xfrm>
          <a:prstGeom prst="rect">
            <a:avLst/>
          </a:prstGeom>
        </p:spPr>
        <p:txBody>
          <a:bodyPr wrap="square" anchor="ctr">
            <a:spAutoFit/>
          </a:bodyPr>
          <a:lstStyle/>
          <a:p>
            <a:pPr algn="ctr">
              <a:lnSpc>
                <a:spcPts val="1200"/>
              </a:lnSpc>
              <a:defRPr/>
            </a:pPr>
            <a:fld id="{EDBEF0A2-D711-4ABF-BE5C-26CCF5F27F7E}" type="slidenum">
              <a:rPr lang="en-US" altLang="zh-TW" sz="1400" i="0" smtClean="0">
                <a:solidFill>
                  <a:schemeClr val="bg1">
                    <a:lumMod val="50000"/>
                  </a:schemeClr>
                </a:solidFill>
                <a:latin typeface="Noto Sans TC" panose="020B0200000000000000" pitchFamily="34" charset="-120"/>
                <a:ea typeface="Noto Sans TC" panose="020B0200000000000000" pitchFamily="34" charset="-120"/>
                <a:cs typeface="Times New Roman" pitchFamily="18" charset="0"/>
              </a:rPr>
              <a:pPr algn="ctr">
                <a:lnSpc>
                  <a:spcPts val="1200"/>
                </a:lnSpc>
                <a:defRPr/>
              </a:pPr>
              <a:t>‹#›</a:t>
            </a:fld>
            <a:endParaRPr lang="en-US" altLang="zh-TW" sz="1200" i="0" dirty="0">
              <a:solidFill>
                <a:schemeClr val="bg1">
                  <a:lumMod val="50000"/>
                </a:schemeClr>
              </a:solidFill>
              <a:latin typeface="Noto Sans TC" panose="020B0200000000000000" pitchFamily="34" charset="-120"/>
              <a:ea typeface="Noto Sans TC" panose="020B0200000000000000" pitchFamily="34" charset="-120"/>
              <a:cs typeface="Times New Roman" pitchFamily="18" charset="0"/>
            </a:endParaRPr>
          </a:p>
        </p:txBody>
      </p:sp>
      <p:sp>
        <p:nvSpPr>
          <p:cNvPr id="9" name="內容版面配置區 3">
            <a:extLst>
              <a:ext uri="{FF2B5EF4-FFF2-40B4-BE49-F238E27FC236}">
                <a16:creationId xmlns:a16="http://schemas.microsoft.com/office/drawing/2014/main" id="{52775EE5-D9FD-4A1F-8FF7-E382F51ECCE8}"/>
              </a:ext>
            </a:extLst>
          </p:cNvPr>
          <p:cNvSpPr>
            <a:spLocks noGrp="1"/>
          </p:cNvSpPr>
          <p:nvPr>
            <p:ph sz="quarter" idx="11"/>
          </p:nvPr>
        </p:nvSpPr>
        <p:spPr>
          <a:xfrm>
            <a:off x="837730" y="1631260"/>
            <a:ext cx="10486761" cy="4016825"/>
          </a:xfrm>
          <a:prstGeom prst="rect">
            <a:avLst/>
          </a:prstGeom>
        </p:spPr>
        <p:txBody>
          <a:bodyPr/>
          <a:lstStyle>
            <a:lvl1pPr marL="285750" indent="-285750">
              <a:buFontTx/>
              <a:buBlip>
                <a:blip r:embed="rId3"/>
              </a:buBlip>
              <a:defRPr sz="1800">
                <a:latin typeface="Noto Sans TC Light" panose="020B0200000000000000" pitchFamily="34" charset="-120"/>
                <a:ea typeface="Noto Sans TC Light" panose="020B0200000000000000" pitchFamily="34" charset="-120"/>
              </a:defRPr>
            </a:lvl1pPr>
            <a:lvl2pPr marL="742950" indent="-285750">
              <a:buFontTx/>
              <a:buBlip>
                <a:blip r:embed="rId3"/>
              </a:buBlip>
              <a:defRPr sz="1800">
                <a:latin typeface="Noto Sans TC Light" panose="020B0200000000000000" pitchFamily="34" charset="-120"/>
                <a:ea typeface="Noto Sans TC Light" panose="020B0200000000000000" pitchFamily="34" charset="-120"/>
              </a:defRPr>
            </a:lvl2pPr>
            <a:lvl3pPr marL="1200150" indent="-285750">
              <a:buFontTx/>
              <a:buBlip>
                <a:blip r:embed="rId3"/>
              </a:buBlip>
              <a:defRPr sz="1800">
                <a:latin typeface="Noto Sans TC Light" panose="020B0200000000000000" pitchFamily="34" charset="-120"/>
                <a:ea typeface="Noto Sans TC Light" panose="020B0200000000000000" pitchFamily="34" charset="-120"/>
              </a:defRPr>
            </a:lvl3pPr>
            <a:lvl4pPr marL="1657350" indent="-285750">
              <a:buFontTx/>
              <a:buBlip>
                <a:blip r:embed="rId3"/>
              </a:buBlip>
              <a:defRPr sz="1800">
                <a:latin typeface="Noto Sans TC Light" panose="020B0200000000000000" pitchFamily="34" charset="-120"/>
                <a:ea typeface="Noto Sans TC Light" panose="020B0200000000000000" pitchFamily="34" charset="-120"/>
              </a:defRPr>
            </a:lvl4pPr>
            <a:lvl5pPr marL="2114550" indent="-285750">
              <a:buFontTx/>
              <a:buBlip>
                <a:blip r:embed="rId3"/>
              </a:buBlip>
              <a:defRPr sz="1800">
                <a:latin typeface="Noto Sans TC Light" panose="020B0200000000000000" pitchFamily="34" charset="-120"/>
                <a:ea typeface="Noto Sans TC Light" panose="020B0200000000000000" pitchFamily="34" charset="-120"/>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pic>
        <p:nvPicPr>
          <p:cNvPr id="8" name="圖片 7">
            <a:extLst>
              <a:ext uri="{FF2B5EF4-FFF2-40B4-BE49-F238E27FC236}">
                <a16:creationId xmlns:a16="http://schemas.microsoft.com/office/drawing/2014/main" id="{3D4AD84B-458C-45DC-B316-9F5D93A6604F}"/>
              </a:ext>
            </a:extLst>
          </p:cNvPr>
          <p:cNvPicPr>
            <a:picLocks noChangeAspect="1"/>
          </p:cNvPicPr>
          <p:nvPr userDrawn="1"/>
        </p:nvPicPr>
        <p:blipFill>
          <a:blip r:embed="rId4"/>
          <a:stretch>
            <a:fillRect/>
          </a:stretch>
        </p:blipFill>
        <p:spPr>
          <a:xfrm>
            <a:off x="434463" y="6063413"/>
            <a:ext cx="1718850" cy="505316"/>
          </a:xfrm>
          <a:prstGeom prst="rect">
            <a:avLst/>
          </a:prstGeom>
        </p:spPr>
      </p:pic>
    </p:spTree>
    <p:extLst>
      <p:ext uri="{BB962C8B-B14F-4D97-AF65-F5344CB8AC3E}">
        <p14:creationId xmlns:p14="http://schemas.microsoft.com/office/powerpoint/2010/main" val="36160275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封底_1">
    <p:spTree>
      <p:nvGrpSpPr>
        <p:cNvPr id="1" name=""/>
        <p:cNvGrpSpPr/>
        <p:nvPr/>
      </p:nvGrpSpPr>
      <p:grpSpPr>
        <a:xfrm>
          <a:off x="0" y="0"/>
          <a:ext cx="0" cy="0"/>
          <a:chOff x="0" y="0"/>
          <a:chExt cx="0" cy="0"/>
        </a:xfrm>
      </p:grpSpPr>
      <p:sp>
        <p:nvSpPr>
          <p:cNvPr id="8" name="文字版面配置區 7">
            <a:extLst>
              <a:ext uri="{FF2B5EF4-FFF2-40B4-BE49-F238E27FC236}">
                <a16:creationId xmlns:a16="http://schemas.microsoft.com/office/drawing/2014/main" id="{19D48517-54DD-4036-95A4-CFC641A8642F}"/>
              </a:ext>
            </a:extLst>
          </p:cNvPr>
          <p:cNvSpPr>
            <a:spLocks noGrp="1"/>
          </p:cNvSpPr>
          <p:nvPr>
            <p:ph type="body" sz="quarter" idx="15" hasCustomPrompt="1"/>
          </p:nvPr>
        </p:nvSpPr>
        <p:spPr>
          <a:xfrm>
            <a:off x="838200" y="2563098"/>
            <a:ext cx="6292134" cy="338554"/>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altLang="zh-TW" sz="2000" smtClean="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zh-TW" dirty="0">
                <a:latin typeface="+mj-lt"/>
              </a:rPr>
              <a:t>Thank you for your time.</a:t>
            </a:r>
            <a:endParaRPr lang="zh-TW" altLang="en-US" dirty="0"/>
          </a:p>
        </p:txBody>
      </p:sp>
      <p:sp>
        <p:nvSpPr>
          <p:cNvPr id="17" name="文字版面配置區 41">
            <a:extLst>
              <a:ext uri="{FF2B5EF4-FFF2-40B4-BE49-F238E27FC236}">
                <a16:creationId xmlns:a16="http://schemas.microsoft.com/office/drawing/2014/main" id="{DB317D2B-88A9-C329-1E1F-8F39A26B2112}"/>
              </a:ext>
            </a:extLst>
          </p:cNvPr>
          <p:cNvSpPr>
            <a:spLocks noGrp="1"/>
          </p:cNvSpPr>
          <p:nvPr>
            <p:ph type="body" sz="quarter" idx="13" hasCustomPrompt="1"/>
          </p:nvPr>
        </p:nvSpPr>
        <p:spPr>
          <a:xfrm>
            <a:off x="813572" y="6130624"/>
            <a:ext cx="3749999" cy="30699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0" i="0">
                <a:solidFill>
                  <a:schemeClr val="bg2">
                    <a:lumMod val="50000"/>
                  </a:schemeClr>
                </a:solidFill>
                <a:latin typeface="+mj-ea"/>
                <a:ea typeface="+mj-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zh-TW" altLang="en-US" dirty="0"/>
              <a:t>簡報人員</a:t>
            </a:r>
            <a:r>
              <a:rPr kumimoji="1" lang="en-US" altLang="zh-TW" dirty="0"/>
              <a:t>-  </a:t>
            </a:r>
            <a:r>
              <a:rPr kumimoji="1" lang="zh-TW" altLang="en-US" dirty="0"/>
              <a:t>姓名 職稱</a:t>
            </a:r>
          </a:p>
        </p:txBody>
      </p:sp>
      <p:pic>
        <p:nvPicPr>
          <p:cNvPr id="2" name="圖片 1" descr="一張含有 螢幕擷取畫面, 鮮豔, 藝術 的圖片&#10;&#10;自動產生的描述">
            <a:extLst>
              <a:ext uri="{FF2B5EF4-FFF2-40B4-BE49-F238E27FC236}">
                <a16:creationId xmlns:a16="http://schemas.microsoft.com/office/drawing/2014/main" id="{B178F7A8-172D-EFF4-3CA3-E50EE2B9B728}"/>
              </a:ext>
            </a:extLst>
          </p:cNvPr>
          <p:cNvPicPr>
            <a:picLocks noChangeAspect="1"/>
          </p:cNvPicPr>
          <p:nvPr userDrawn="1"/>
        </p:nvPicPr>
        <p:blipFill>
          <a:blip r:embed="rId2" cstate="screen">
            <a:alphaModFix amt="86000"/>
            <a:extLst>
              <a:ext uri="{28A0092B-C50C-407E-A947-70E740481C1C}">
                <a14:useLocalDpi xmlns:a14="http://schemas.microsoft.com/office/drawing/2010/main"/>
              </a:ext>
            </a:extLst>
          </a:blip>
          <a:srcRect/>
          <a:stretch/>
        </p:blipFill>
        <p:spPr>
          <a:xfrm>
            <a:off x="8476098" y="0"/>
            <a:ext cx="3754812" cy="6858000"/>
          </a:xfrm>
          <a:prstGeom prst="rect">
            <a:avLst/>
          </a:prstGeom>
        </p:spPr>
      </p:pic>
      <p:pic>
        <p:nvPicPr>
          <p:cNvPr id="5" name="圖片 4" descr="一張含有 標誌, 圖形, 螢幕擷取畫面, 符號 的圖片&#10;&#10;自動產生的描述">
            <a:extLst>
              <a:ext uri="{FF2B5EF4-FFF2-40B4-BE49-F238E27FC236}">
                <a16:creationId xmlns:a16="http://schemas.microsoft.com/office/drawing/2014/main" id="{84234AAC-11B8-59A0-E513-07C2DCF856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135" y="187181"/>
            <a:ext cx="3295211" cy="916713"/>
          </a:xfrm>
          <a:prstGeom prst="rect">
            <a:avLst/>
          </a:prstGeom>
        </p:spPr>
      </p:pic>
      <p:sp>
        <p:nvSpPr>
          <p:cNvPr id="3" name="標題 2">
            <a:extLst>
              <a:ext uri="{FF2B5EF4-FFF2-40B4-BE49-F238E27FC236}">
                <a16:creationId xmlns:a16="http://schemas.microsoft.com/office/drawing/2014/main" id="{BCFBC326-C89C-45B4-8128-BA557D9549C4}"/>
              </a:ext>
            </a:extLst>
          </p:cNvPr>
          <p:cNvSpPr>
            <a:spLocks noGrp="1"/>
          </p:cNvSpPr>
          <p:nvPr>
            <p:ph type="title" hasCustomPrompt="1"/>
          </p:nvPr>
        </p:nvSpPr>
        <p:spPr>
          <a:xfrm>
            <a:off x="838200" y="3190574"/>
            <a:ext cx="6292134" cy="1634923"/>
          </a:xfrm>
          <a:prstGeom prst="rect">
            <a:avLst/>
          </a:prstGeom>
        </p:spPr>
        <p:txBody>
          <a:bodyPr/>
          <a:lstStyle>
            <a:lvl1pPr>
              <a:defRPr sz="6000">
                <a:solidFill>
                  <a:schemeClr val="tx2"/>
                </a:solidFill>
              </a:defRPr>
            </a:lvl1pPr>
          </a:lstStyle>
          <a:p>
            <a:r>
              <a:rPr lang="zh-TW" altLang="en-US" dirty="0"/>
              <a:t>報告完畢</a:t>
            </a:r>
            <a:br>
              <a:rPr lang="zh-TW" altLang="en-US" dirty="0"/>
            </a:br>
            <a:r>
              <a:rPr lang="zh-TW" altLang="en-US" dirty="0"/>
              <a:t>敬請指教</a:t>
            </a:r>
          </a:p>
        </p:txBody>
      </p:sp>
    </p:spTree>
    <p:extLst>
      <p:ext uri="{BB962C8B-B14F-4D97-AF65-F5344CB8AC3E}">
        <p14:creationId xmlns:p14="http://schemas.microsoft.com/office/powerpoint/2010/main" val="313296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3788205"/>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64" r:id="rId3"/>
    <p:sldLayoutId id="2147483684" r:id="rId4"/>
    <p:sldLayoutId id="2147483666" r:id="rId5"/>
    <p:sldLayoutId id="2147483668" r:id="rId6"/>
    <p:sldLayoutId id="2147483667"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2" r:id="rId19"/>
    <p:sldLayoutId id="2147483681" r:id="rId20"/>
    <p:sldLayoutId id="2147483649" r:id="rId21"/>
    <p:sldLayoutId id="2147483680" r:id="rId22"/>
    <p:sldLayoutId id="214748368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30C36596-5626-40F8-BD11-569A2D96295F}"/>
              </a:ext>
            </a:extLst>
          </p:cNvPr>
          <p:cNvSpPr>
            <a:spLocks noGrp="1"/>
          </p:cNvSpPr>
          <p:nvPr>
            <p:ph type="body" idx="10"/>
          </p:nvPr>
        </p:nvSpPr>
        <p:spPr/>
        <p:txBody>
          <a:bodyPr/>
          <a:lstStyle/>
          <a:p>
            <a:endParaRPr lang="zh-TW" altLang="en-US"/>
          </a:p>
        </p:txBody>
      </p:sp>
      <p:sp>
        <p:nvSpPr>
          <p:cNvPr id="3" name="文字版面配置區 2">
            <a:extLst>
              <a:ext uri="{FF2B5EF4-FFF2-40B4-BE49-F238E27FC236}">
                <a16:creationId xmlns:a16="http://schemas.microsoft.com/office/drawing/2014/main" id="{217E0821-110A-4C70-A45C-D28BE50DD3E7}"/>
              </a:ext>
            </a:extLst>
          </p:cNvPr>
          <p:cNvSpPr>
            <a:spLocks noGrp="1"/>
          </p:cNvSpPr>
          <p:nvPr>
            <p:ph type="body" idx="11"/>
          </p:nvPr>
        </p:nvSpPr>
        <p:spPr/>
        <p:txBody>
          <a:bodyPr/>
          <a:lstStyle/>
          <a:p>
            <a:endParaRPr lang="zh-TW" altLang="en-US"/>
          </a:p>
        </p:txBody>
      </p:sp>
      <p:sp>
        <p:nvSpPr>
          <p:cNvPr id="4" name="文字版面配置區 3">
            <a:extLst>
              <a:ext uri="{FF2B5EF4-FFF2-40B4-BE49-F238E27FC236}">
                <a16:creationId xmlns:a16="http://schemas.microsoft.com/office/drawing/2014/main" id="{4C7C9CF6-7AF5-4295-B269-6FE8AF9D399C}"/>
              </a:ext>
            </a:extLst>
          </p:cNvPr>
          <p:cNvSpPr>
            <a:spLocks noGrp="1"/>
          </p:cNvSpPr>
          <p:nvPr>
            <p:ph type="body" idx="12"/>
          </p:nvPr>
        </p:nvSpPr>
        <p:spPr/>
        <p:txBody>
          <a:bodyPr/>
          <a:lstStyle/>
          <a:p>
            <a:endParaRPr lang="zh-TW" altLang="en-US"/>
          </a:p>
        </p:txBody>
      </p:sp>
      <p:sp>
        <p:nvSpPr>
          <p:cNvPr id="5" name="文字版面配置區 4">
            <a:extLst>
              <a:ext uri="{FF2B5EF4-FFF2-40B4-BE49-F238E27FC236}">
                <a16:creationId xmlns:a16="http://schemas.microsoft.com/office/drawing/2014/main" id="{1E6FBF9F-DEC5-499E-91EE-ECF5CF81CE04}"/>
              </a:ext>
            </a:extLst>
          </p:cNvPr>
          <p:cNvSpPr>
            <a:spLocks noGrp="1"/>
          </p:cNvSpPr>
          <p:nvPr>
            <p:ph type="body" idx="13"/>
          </p:nvPr>
        </p:nvSpPr>
        <p:spPr/>
        <p:txBody>
          <a:bodyPr/>
          <a:lstStyle/>
          <a:p>
            <a:endParaRPr lang="zh-TW" altLang="en-US"/>
          </a:p>
        </p:txBody>
      </p:sp>
      <p:sp>
        <p:nvSpPr>
          <p:cNvPr id="6" name="標題 5">
            <a:extLst>
              <a:ext uri="{FF2B5EF4-FFF2-40B4-BE49-F238E27FC236}">
                <a16:creationId xmlns:a16="http://schemas.microsoft.com/office/drawing/2014/main" id="{E79D3E1F-47D4-4C86-8965-5617EF4EB510}"/>
              </a:ext>
            </a:extLst>
          </p:cNvPr>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2558225804"/>
      </p:ext>
    </p:extLst>
  </p:cSld>
  <p:clrMapOvr>
    <a:masterClrMapping/>
  </p:clrMapOvr>
</p:sld>
</file>

<file path=ppt/theme/theme1.xml><?xml version="1.0" encoding="utf-8"?>
<a:theme xmlns:a="http://schemas.openxmlformats.org/drawingml/2006/main" name="資安院_簡報母片">
  <a:themeElements>
    <a:clrScheme name="資安院簡報色彩">
      <a:dk1>
        <a:srgbClr val="242424"/>
      </a:dk1>
      <a:lt1>
        <a:srgbClr val="FFFFFF"/>
      </a:lt1>
      <a:dk2>
        <a:srgbClr val="009594"/>
      </a:dk2>
      <a:lt2>
        <a:srgbClr val="FFFFFF"/>
      </a:lt2>
      <a:accent1>
        <a:srgbClr val="C2C823"/>
      </a:accent1>
      <a:accent2>
        <a:srgbClr val="93CFBF"/>
      </a:accent2>
      <a:accent3>
        <a:srgbClr val="E1DF71"/>
      </a:accent3>
      <a:accent4>
        <a:srgbClr val="8BC560"/>
      </a:accent4>
      <a:accent5>
        <a:srgbClr val="4FB9A0"/>
      </a:accent5>
      <a:accent6>
        <a:srgbClr val="368EA5"/>
      </a:accent6>
      <a:hlink>
        <a:srgbClr val="4FB9A0"/>
      </a:hlink>
      <a:folHlink>
        <a:srgbClr val="9B9B9B"/>
      </a:folHlink>
    </a:clrScheme>
    <a:fontScheme name="資安院CIS">
      <a:majorFont>
        <a:latin typeface="Poppins SemiBold"/>
        <a:ea typeface="Noto Sans TC SemiBold"/>
        <a:cs typeface=""/>
      </a:majorFont>
      <a:minorFont>
        <a:latin typeface="Poppins Light"/>
        <a:ea typeface="Noto Sans TC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a:spAutoFit/>
      </a:bodyPr>
      <a:lstStyle>
        <a:defPPr marL="0" marR="0" indent="0" algn="l" defTabSz="914400" rtl="0" eaLnBrk="0" fontAlgn="base" latinLnBrk="0" hangingPunct="0">
          <a:lnSpc>
            <a:spcPct val="100000"/>
          </a:lnSpc>
          <a:spcBef>
            <a:spcPct val="0"/>
          </a:spcBef>
          <a:spcAft>
            <a:spcPct val="0"/>
          </a:spcAft>
          <a:buClrTx/>
          <a:buSzTx/>
          <a:buFontTx/>
          <a:buNone/>
          <a:tabLst/>
          <a:defRPr sz="2000" dirty="0">
            <a:solidFill>
              <a:schemeClr val="bg2">
                <a:lumMod val="50000"/>
              </a:schemeClr>
            </a:solidFill>
            <a:latin typeface="Noto Sans TC Medium" panose="020B0200000000000000" pitchFamily="34" charset="-128"/>
            <a:ea typeface="Noto Sans TC Medium" panose="020B0200000000000000" pitchFamily="34" charset="-128"/>
          </a:defRPr>
        </a:defPPr>
      </a:lstStyle>
    </a:txDef>
  </a:objectDefaults>
  <a:extraClrSchemeLst/>
  <a:extLst>
    <a:ext uri="{05A4C25C-085E-4340-85A3-A5531E510DB2}">
      <thm15:themeFamily xmlns:thm15="http://schemas.microsoft.com/office/thememl/2012/main" name="簡報5" id="{B9D10BF8-C308-4C1A-A726-4157F012905A}" vid="{90465E5B-56BC-44EE-8646-A19A2C29AB0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資安院CIS">
      <a:majorFont>
        <a:latin typeface="Noto Sans TC"/>
        <a:ea typeface="Noto Sans TC"/>
        <a:cs typeface=""/>
      </a:majorFont>
      <a:minorFont>
        <a:latin typeface="Noto Sans TC Light"/>
        <a:ea typeface="Noto Sans TC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NICS資安院簡報公版範本檔(無材質版)_1140731</Template>
  <TotalTime>0</TotalTime>
  <Words>0</Words>
  <Application>Microsoft Office PowerPoint</Application>
  <PresentationFormat>寬螢幕</PresentationFormat>
  <Paragraphs>0</Paragraphs>
  <Slides>1</Slides>
  <Notes>0</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1</vt:i4>
      </vt:variant>
    </vt:vector>
  </HeadingPairs>
  <TitlesOfParts>
    <vt:vector size="13" baseType="lpstr">
      <vt:lpstr>Noto Sans TC</vt:lpstr>
      <vt:lpstr>Noto Sans TC Light</vt:lpstr>
      <vt:lpstr>Noto Sans TC Medium</vt:lpstr>
      <vt:lpstr>Noto Sans TC SemiBold</vt:lpstr>
      <vt:lpstr>Noto Sans TC Thin</vt:lpstr>
      <vt:lpstr>新細明體</vt:lpstr>
      <vt:lpstr>Arial</vt:lpstr>
      <vt:lpstr>Calibri</vt:lpstr>
      <vt:lpstr>Poppins Light</vt:lpstr>
      <vt:lpstr>Poppins SemiBold</vt:lpstr>
      <vt:lpstr>Times New Roman</vt:lpstr>
      <vt:lpstr>資安院_簡報母片</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陳正庭</dc:creator>
  <cp:lastModifiedBy>陳正庭</cp:lastModifiedBy>
  <cp:revision>1</cp:revision>
  <dcterms:created xsi:type="dcterms:W3CDTF">2025-11-04T01:08:02Z</dcterms:created>
  <dcterms:modified xsi:type="dcterms:W3CDTF">2025-11-04T01:08:19Z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2025-01-07T02:56:53Z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bfb64c87-2f50-4cad-a2ec-2c66397d633f</vt:lpwstr>
  </property>
  <property fmtid="{D5CDD505-2E9C-101B-9397-08002B2CF9AE}" pid="7" name="MSIP_Label_defa4170-0d19-0005-0004-bc88714345d2_ActionId">
    <vt:lpwstr>b3a9c6da-d790-4771-a3b4-13f86e09c6fa</vt:lpwstr>
  </property>
  <property fmtid="{D5CDD505-2E9C-101B-9397-08002B2CF9AE}" pid="8" name="MSIP_Label_defa4170-0d19-0005-0004-bc88714345d2_ContentBits">
    <vt:lpwstr>0</vt:lpwstr>
  </property>
</Properties>
</file>