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Poppins Light"/>
      <p:regular r:id="rId6"/>
      <p:bold r:id="rId7"/>
      <p:italic r:id="rId8"/>
      <p:boldItalic r:id="rId9"/>
    </p:embeddedFont>
    <p:embeddedFont>
      <p:font typeface="Noto Sans TC"/>
      <p:regular r:id="rId10"/>
      <p:bold r:id="rId11"/>
    </p:embeddedFont>
    <p:embeddedFont>
      <p:font typeface="Poppins SemiBold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hiR9IWuzKlfXrPioz7mLkLYvu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PoppinsLight-boldItalic.fntdata"/><Relationship Id="rId5" Type="http://schemas.openxmlformats.org/officeDocument/2006/relationships/slide" Target="slides/slide1.xml"/><Relationship Id="rId6" Type="http://schemas.openxmlformats.org/officeDocument/2006/relationships/font" Target="fonts/PoppinsLight-regular.fntdata"/><Relationship Id="rId7" Type="http://schemas.openxmlformats.org/officeDocument/2006/relationships/font" Target="fonts/PoppinsLight-bold.fntdata"/><Relationship Id="rId8" Type="http://schemas.openxmlformats.org/officeDocument/2006/relationships/font" Target="fonts/PoppinsLight-italic.fntdata"/><Relationship Id="rId11" Type="http://schemas.openxmlformats.org/officeDocument/2006/relationships/font" Target="fonts/NotoSansTC-bold.fntdata"/><Relationship Id="rId10" Type="http://schemas.openxmlformats.org/officeDocument/2006/relationships/font" Target="fonts/NotoSansTC-regular.fntdata"/><Relationship Id="rId13" Type="http://schemas.openxmlformats.org/officeDocument/2006/relationships/font" Target="fonts/PoppinsSemiBold-bold.fntdata"/><Relationship Id="rId12" Type="http://schemas.openxmlformats.org/officeDocument/2006/relationships/font" Target="fonts/PoppinsSemiBold-regular.fntdata"/><Relationship Id="rId15" Type="http://schemas.openxmlformats.org/officeDocument/2006/relationships/font" Target="fonts/PoppinsSemiBold-boldItalic.fntdata"/><Relationship Id="rId14" Type="http://schemas.openxmlformats.org/officeDocument/2006/relationships/font" Target="fonts/PoppinsSemiBold-italic.fntdata"/><Relationship Id="rId1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2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封面(公開使用)_1">
  <p:cSld name="封面(公開使用)_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一張含有 螢幕擷取畫面, 鮮豔, 藝術 的圖片&#10;&#10;自動產生的描述" id="13" name="Google Shape;13;p3"/>
          <p:cNvPicPr preferRelativeResize="0"/>
          <p:nvPr/>
        </p:nvPicPr>
        <p:blipFill rotWithShape="1">
          <a:blip r:embed="rId3">
            <a:alphaModFix amt="95000"/>
          </a:blip>
          <a:srcRect b="0" l="0" r="0" t="0"/>
          <a:stretch/>
        </p:blipFill>
        <p:spPr>
          <a:xfrm>
            <a:off x="8317725" y="1"/>
            <a:ext cx="3885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idx="1" type="body"/>
          </p:nvPr>
        </p:nvSpPr>
        <p:spPr>
          <a:xfrm>
            <a:off x="5181251" y="3453643"/>
            <a:ext cx="914749" cy="307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2" type="body"/>
          </p:nvPr>
        </p:nvSpPr>
        <p:spPr>
          <a:xfrm>
            <a:off x="830581" y="3478640"/>
            <a:ext cx="1642906" cy="307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6" name="Google Shape;16;p3"/>
          <p:cNvSpPr/>
          <p:nvPr/>
        </p:nvSpPr>
        <p:spPr>
          <a:xfrm>
            <a:off x="2264699" y="3607530"/>
            <a:ext cx="288290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7" name="Google Shape;17;p3"/>
          <p:cNvSpPr txBox="1"/>
          <p:nvPr>
            <p:ph idx="3" type="body"/>
          </p:nvPr>
        </p:nvSpPr>
        <p:spPr>
          <a:xfrm>
            <a:off x="805618" y="4082861"/>
            <a:ext cx="3589100" cy="400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F7F7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4" type="body"/>
          </p:nvPr>
        </p:nvSpPr>
        <p:spPr>
          <a:xfrm>
            <a:off x="805618" y="4440277"/>
            <a:ext cx="3589100" cy="400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F7F7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756038" y="2650149"/>
            <a:ext cx="5339960" cy="922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5600"/>
              <a:buFont typeface="Poppins SemiBold"/>
              <a:buNone/>
              <a:defRPr b="0" i="0" sz="56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封面(內部使用)_2">
  <p:cSld name="封面(內部使用)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鮮豔, 圖形, 光線 的圖片&#10;&#10;自動產生的描述" id="21" name="Google Shape;21;p4"/>
          <p:cNvPicPr preferRelativeResize="0"/>
          <p:nvPr/>
        </p:nvPicPr>
        <p:blipFill rotWithShape="1">
          <a:blip r:embed="rId2">
            <a:alphaModFix amt="45000"/>
          </a:blip>
          <a:srcRect b="0" l="0" r="0" t="0"/>
          <a:stretch/>
        </p:blipFill>
        <p:spPr>
          <a:xfrm>
            <a:off x="-28805" y="2637616"/>
            <a:ext cx="12220805" cy="4315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" type="body"/>
          </p:nvPr>
        </p:nvSpPr>
        <p:spPr>
          <a:xfrm>
            <a:off x="10954083" y="401957"/>
            <a:ext cx="979770" cy="2364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7F7F7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275" y="25316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/>
          <p:nvPr/>
        </p:nvSpPr>
        <p:spPr>
          <a:xfrm>
            <a:off x="2318262" y="589814"/>
            <a:ext cx="8496000" cy="206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Google Shape;25;p4"/>
          <p:cNvSpPr txBox="1"/>
          <p:nvPr>
            <p:ph idx="2" type="body"/>
          </p:nvPr>
        </p:nvSpPr>
        <p:spPr>
          <a:xfrm>
            <a:off x="715464" y="3068638"/>
            <a:ext cx="5339961" cy="101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715464" y="1965956"/>
            <a:ext cx="53399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5600"/>
              <a:buFont typeface="Poppins SemiBold"/>
              <a:buNone/>
              <a:defRPr b="0" i="0" sz="56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大綱_1">
  <p:cSld name="大綱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 title="大綱_項目底色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19710" y="2107450"/>
            <a:ext cx="605723" cy="75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 title="大綱_項目底色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19710" y="3936813"/>
            <a:ext cx="605723" cy="75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5" title="大綱_項目底色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45361" y="3936813"/>
            <a:ext cx="605723" cy="75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 title="大綱_項目底色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6736" y="2107463"/>
            <a:ext cx="605723" cy="75256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544185" y="4664082"/>
            <a:ext cx="2800393" cy="946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8544185" y="2765948"/>
            <a:ext cx="2800393" cy="946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body"/>
          </p:nvPr>
        </p:nvSpPr>
        <p:spPr>
          <a:xfrm>
            <a:off x="4490800" y="2765948"/>
            <a:ext cx="2800393" cy="946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4" type="body"/>
          </p:nvPr>
        </p:nvSpPr>
        <p:spPr>
          <a:xfrm>
            <a:off x="4483052" y="4167542"/>
            <a:ext cx="2622220" cy="38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5" type="body"/>
          </p:nvPr>
        </p:nvSpPr>
        <p:spPr>
          <a:xfrm>
            <a:off x="8550085" y="4167542"/>
            <a:ext cx="2622220" cy="38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6" type="body"/>
          </p:nvPr>
        </p:nvSpPr>
        <p:spPr>
          <a:xfrm>
            <a:off x="8550085" y="2288865"/>
            <a:ext cx="2622220" cy="38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7" type="body"/>
          </p:nvPr>
        </p:nvSpPr>
        <p:spPr>
          <a:xfrm>
            <a:off x="4490800" y="4664082"/>
            <a:ext cx="2800393" cy="946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8" type="subTitle"/>
          </p:nvPr>
        </p:nvSpPr>
        <p:spPr>
          <a:xfrm>
            <a:off x="3729854" y="2260819"/>
            <a:ext cx="636717" cy="346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9" type="body"/>
          </p:nvPr>
        </p:nvSpPr>
        <p:spPr>
          <a:xfrm>
            <a:off x="7811064" y="2254975"/>
            <a:ext cx="622993" cy="352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3" type="body"/>
          </p:nvPr>
        </p:nvSpPr>
        <p:spPr>
          <a:xfrm>
            <a:off x="7811064" y="4136783"/>
            <a:ext cx="622993" cy="352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4" type="body"/>
          </p:nvPr>
        </p:nvSpPr>
        <p:spPr>
          <a:xfrm>
            <a:off x="3712890" y="4136783"/>
            <a:ext cx="622993" cy="352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5" type="body"/>
          </p:nvPr>
        </p:nvSpPr>
        <p:spPr>
          <a:xfrm>
            <a:off x="4483052" y="2288865"/>
            <a:ext cx="2622220" cy="38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type="title"/>
          </p:nvPr>
        </p:nvSpPr>
        <p:spPr>
          <a:xfrm>
            <a:off x="3715786" y="1057365"/>
            <a:ext cx="4218392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一張含有 螢幕擷取畫面, 鮮豔, 藝術 的圖片&#10;&#10;自動產生的描述" id="45" name="Google Shape;45;p5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-37335" y="0"/>
            <a:ext cx="2497458" cy="664760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5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大綱_2">
  <p:cSld name="1_大綱_2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鮮豔, 藝術 的圖片&#10;&#10;自動產生的描述" id="49" name="Google Shape;49;p6"/>
          <p:cNvPicPr preferRelativeResize="0"/>
          <p:nvPr/>
        </p:nvPicPr>
        <p:blipFill rotWithShape="1">
          <a:blip r:embed="rId2">
            <a:alphaModFix amt="85000"/>
          </a:blip>
          <a:srcRect b="0" l="0" r="0" t="0"/>
          <a:stretch/>
        </p:blipFill>
        <p:spPr>
          <a:xfrm>
            <a:off x="-37335" y="0"/>
            <a:ext cx="2497458" cy="664760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3715786" y="1833152"/>
            <a:ext cx="6880999" cy="40726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52" name="Google Shape;52;p6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3" name="Google Shape;53;p6"/>
          <p:cNvSpPr txBox="1"/>
          <p:nvPr>
            <p:ph type="title"/>
          </p:nvPr>
        </p:nvSpPr>
        <p:spPr>
          <a:xfrm>
            <a:off x="3715786" y="1027908"/>
            <a:ext cx="6880999" cy="5159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前言_1">
  <p:cSld name="前言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837729" y="1402240"/>
            <a:ext cx="10486761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一張含有 螢幕擷取畫面, 鮮豔, 黑暗, 黑色 的圖片&#10;&#10;自動產生的描述" id="56" name="Google Shape;56;p7"/>
          <p:cNvPicPr preferRelativeResize="0"/>
          <p:nvPr/>
        </p:nvPicPr>
        <p:blipFill rotWithShape="1">
          <a:blip r:embed="rId2">
            <a:alphaModFix amt="35000"/>
          </a:blip>
          <a:srcRect b="10312" l="0" r="0" t="43599"/>
          <a:stretch/>
        </p:blipFill>
        <p:spPr>
          <a:xfrm>
            <a:off x="1" y="4631961"/>
            <a:ext cx="12192000" cy="2044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9" name="Google Shape;59;p7"/>
          <p:cNvSpPr txBox="1"/>
          <p:nvPr>
            <p:ph idx="1" type="body"/>
          </p:nvPr>
        </p:nvSpPr>
        <p:spPr>
          <a:xfrm>
            <a:off x="837729" y="2782441"/>
            <a:ext cx="10486761" cy="1705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前言_2">
  <p:cSld name="前言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鮮豔, 藝術 的圖片&#10;&#10;自動產生的描述" id="61" name="Google Shape;61;p8"/>
          <p:cNvPicPr preferRelativeResize="0"/>
          <p:nvPr/>
        </p:nvPicPr>
        <p:blipFill rotWithShape="1">
          <a:blip r:embed="rId2">
            <a:alphaModFix amt="35000"/>
          </a:blip>
          <a:srcRect b="0" l="0" r="0" t="0"/>
          <a:stretch/>
        </p:blipFill>
        <p:spPr>
          <a:xfrm>
            <a:off x="8752114" y="0"/>
            <a:ext cx="3439886" cy="664760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 txBox="1"/>
          <p:nvPr>
            <p:ph idx="1" type="body"/>
          </p:nvPr>
        </p:nvSpPr>
        <p:spPr>
          <a:xfrm>
            <a:off x="822274" y="5773406"/>
            <a:ext cx="51942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2" type="body"/>
          </p:nvPr>
        </p:nvSpPr>
        <p:spPr>
          <a:xfrm>
            <a:off x="865121" y="2296950"/>
            <a:ext cx="3808158" cy="38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B4B1"/>
              </a:buClr>
              <a:buSzPts val="2400"/>
              <a:buFont typeface="Arial"/>
              <a:buNone/>
              <a:defRPr b="1" i="0" sz="2400" u="sng" cap="none" strike="noStrike">
                <a:solidFill>
                  <a:srgbClr val="76B4B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8787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87878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64" name="Google Shape;64;p8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66" name="Google Shape;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8"/>
          <p:cNvSpPr txBox="1"/>
          <p:nvPr>
            <p:ph idx="3" type="body"/>
          </p:nvPr>
        </p:nvSpPr>
        <p:spPr>
          <a:xfrm>
            <a:off x="865121" y="2828081"/>
            <a:ext cx="6911037" cy="2768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type="title"/>
          </p:nvPr>
        </p:nvSpPr>
        <p:spPr>
          <a:xfrm>
            <a:off x="838200" y="1396727"/>
            <a:ext cx="6937958" cy="558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Poppins SemiBold"/>
              <a:buNone/>
              <a:defRPr b="0" i="0" sz="36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頁_1">
  <p:cSld name="章節頁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圖形, 黑色, 字型 的圖片&#10;&#10;自動產生的描述" id="70" name="Google Shape;70;p9"/>
          <p:cNvPicPr preferRelativeResize="0"/>
          <p:nvPr/>
        </p:nvPicPr>
        <p:blipFill rotWithShape="1">
          <a:blip r:embed="rId2">
            <a:alphaModFix/>
          </a:blip>
          <a:srcRect b="4997" l="31086" r="-72" t="-1"/>
          <a:stretch/>
        </p:blipFill>
        <p:spPr>
          <a:xfrm>
            <a:off x="5149132" y="0"/>
            <a:ext cx="7110651" cy="6912028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9"/>
          <p:cNvSpPr txBox="1"/>
          <p:nvPr>
            <p:ph idx="1" type="body"/>
          </p:nvPr>
        </p:nvSpPr>
        <p:spPr>
          <a:xfrm>
            <a:off x="853648" y="3574762"/>
            <a:ext cx="5242352" cy="101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2" name="Google Shape;72;p9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74" name="Google Shape;7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/>
          <p:nvPr>
            <p:ph idx="2" type="body"/>
          </p:nvPr>
        </p:nvSpPr>
        <p:spPr>
          <a:xfrm>
            <a:off x="853648" y="2066875"/>
            <a:ext cx="5347127" cy="363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type="title"/>
          </p:nvPr>
        </p:nvSpPr>
        <p:spPr>
          <a:xfrm>
            <a:off x="791061" y="2566836"/>
            <a:ext cx="5339961" cy="877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4800"/>
              <a:buFont typeface="Poppins SemiBold"/>
              <a:buNone/>
              <a:defRPr b="0" i="0" sz="48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頁_2">
  <p:cSld name="章節頁_2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黑暗 的圖片&#10;&#10;自動產生的描述" id="78" name="Google Shape;7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0131" y="83031"/>
            <a:ext cx="4506573" cy="674594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0" name="Google Shape;80;p10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/>
          <p:nvPr>
            <p:ph idx="1" type="body"/>
          </p:nvPr>
        </p:nvSpPr>
        <p:spPr>
          <a:xfrm>
            <a:off x="853648" y="3574762"/>
            <a:ext cx="5242352" cy="101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83" name="Google Shape;83;p10"/>
          <p:cNvSpPr txBox="1"/>
          <p:nvPr>
            <p:ph idx="2" type="body"/>
          </p:nvPr>
        </p:nvSpPr>
        <p:spPr>
          <a:xfrm>
            <a:off x="853648" y="2066875"/>
            <a:ext cx="5347127" cy="363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84" name="Google Shape;84;p10"/>
          <p:cNvSpPr txBox="1"/>
          <p:nvPr>
            <p:ph type="title"/>
          </p:nvPr>
        </p:nvSpPr>
        <p:spPr>
          <a:xfrm>
            <a:off x="791061" y="2566836"/>
            <a:ext cx="5339961" cy="877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4800"/>
              <a:buFont typeface="Poppins SemiBold"/>
              <a:buNone/>
              <a:defRPr b="0" i="0" sz="48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頁_3">
  <p:cSld name="章節頁_3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黑暗, 黑色 的圖片&#10;&#10;自動產生的描述" id="86" name="Google Shape;8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53948" y="1"/>
            <a:ext cx="4259031" cy="667631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89" name="Google Shape;8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1"/>
          <p:cNvSpPr txBox="1"/>
          <p:nvPr>
            <p:ph idx="1" type="body"/>
          </p:nvPr>
        </p:nvSpPr>
        <p:spPr>
          <a:xfrm>
            <a:off x="853648" y="3574762"/>
            <a:ext cx="5242352" cy="101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91" name="Google Shape;91;p11"/>
          <p:cNvSpPr txBox="1"/>
          <p:nvPr>
            <p:ph idx="2" type="body"/>
          </p:nvPr>
        </p:nvSpPr>
        <p:spPr>
          <a:xfrm>
            <a:off x="853648" y="2066875"/>
            <a:ext cx="5347127" cy="363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92" name="Google Shape;92;p11"/>
          <p:cNvSpPr txBox="1"/>
          <p:nvPr>
            <p:ph type="title"/>
          </p:nvPr>
        </p:nvSpPr>
        <p:spPr>
          <a:xfrm>
            <a:off x="791061" y="2566836"/>
            <a:ext cx="5339961" cy="877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4800"/>
              <a:buFont typeface="Poppins SemiBold"/>
              <a:buNone/>
              <a:defRPr b="0" i="0" sz="48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頁_4">
  <p:cSld name="章節頁_4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圖形, 符號, 設計 的圖片&#10;&#10;自動產生的描述" id="94" name="Google Shape;94;p12"/>
          <p:cNvPicPr preferRelativeResize="0"/>
          <p:nvPr/>
        </p:nvPicPr>
        <p:blipFill rotWithShape="1">
          <a:blip r:embed="rId2">
            <a:alphaModFix amt="45000"/>
          </a:blip>
          <a:srcRect b="3546" l="21551" r="22716" t="2814"/>
          <a:stretch/>
        </p:blipFill>
        <p:spPr>
          <a:xfrm>
            <a:off x="6902611" y="584615"/>
            <a:ext cx="5289390" cy="627338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2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6" name="Google Shape;96;p12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97" name="Google Shape;9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853648" y="3574762"/>
            <a:ext cx="5242352" cy="101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853648" y="2066875"/>
            <a:ext cx="5347127" cy="363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type="title"/>
          </p:nvPr>
        </p:nvSpPr>
        <p:spPr>
          <a:xfrm>
            <a:off x="791061" y="2566836"/>
            <a:ext cx="5339961" cy="877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4800"/>
              <a:buFont typeface="Poppins SemiBold"/>
              <a:buNone/>
              <a:defRPr b="0" i="0" sz="48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頁_5">
  <p:cSld name="章節頁_5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圖形, 黑色, 字型 的圖片&#10;&#10;自動產生的描述" id="102" name="Google Shape;102;p13"/>
          <p:cNvPicPr preferRelativeResize="0"/>
          <p:nvPr/>
        </p:nvPicPr>
        <p:blipFill rotWithShape="1">
          <a:blip r:embed="rId2">
            <a:alphaModFix/>
          </a:blip>
          <a:srcRect b="10395" l="41505" r="0" t="3941"/>
          <a:stretch/>
        </p:blipFill>
        <p:spPr>
          <a:xfrm>
            <a:off x="5964223" y="181686"/>
            <a:ext cx="6255027" cy="646592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825" y="187182"/>
            <a:ext cx="2984358" cy="87735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>
            <p:ph idx="1" type="body"/>
          </p:nvPr>
        </p:nvSpPr>
        <p:spPr>
          <a:xfrm>
            <a:off x="853648" y="3574762"/>
            <a:ext cx="5242352" cy="101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06" name="Google Shape;106;p13"/>
          <p:cNvSpPr txBox="1"/>
          <p:nvPr>
            <p:ph idx="2" type="body"/>
          </p:nvPr>
        </p:nvSpPr>
        <p:spPr>
          <a:xfrm>
            <a:off x="853648" y="2066875"/>
            <a:ext cx="5347127" cy="363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07" name="Google Shape;107;p13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08" name="Google Shape;108;p13"/>
          <p:cNvSpPr txBox="1"/>
          <p:nvPr>
            <p:ph type="title"/>
          </p:nvPr>
        </p:nvSpPr>
        <p:spPr>
          <a:xfrm>
            <a:off x="791061" y="2566836"/>
            <a:ext cx="5339961" cy="877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4800"/>
              <a:buFont typeface="Poppins SemiBold"/>
              <a:buNone/>
              <a:defRPr b="0" i="0" sz="4800" u="none" cap="none" strike="noStrike">
                <a:solidFill>
                  <a:srgbClr val="00969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片_1">
  <p:cSld name="內頁&amp;圖片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>
            <p:ph idx="2" type="pic"/>
          </p:nvPr>
        </p:nvSpPr>
        <p:spPr>
          <a:xfrm>
            <a:off x="5058889" y="0"/>
            <a:ext cx="7133111" cy="664760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14"/>
          <p:cNvSpPr txBox="1"/>
          <p:nvPr>
            <p:ph type="title"/>
          </p:nvPr>
        </p:nvSpPr>
        <p:spPr>
          <a:xfrm>
            <a:off x="837730" y="1248039"/>
            <a:ext cx="3273502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837730" y="2008634"/>
            <a:ext cx="3273503" cy="2121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pic>
        <p:nvPicPr>
          <p:cNvPr id="113" name="Google Shape;11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/>
          <p:nvPr/>
        </p:nvSpPr>
        <p:spPr>
          <a:xfrm>
            <a:off x="11514500" y="6238709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chemeClr val="lt1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2343600" y="6390000"/>
            <a:ext cx="1800000" cy="21600"/>
          </a:xfrm>
          <a:prstGeom prst="rect">
            <a:avLst/>
          </a:prstGeom>
          <a:solidFill>
            <a:srgbClr val="DAD9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4237253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片_2">
  <p:cSld name="內頁&amp;圖片_2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>
            <p:ph idx="2" type="pic"/>
          </p:nvPr>
        </p:nvSpPr>
        <p:spPr>
          <a:xfrm>
            <a:off x="4397375" y="1248038"/>
            <a:ext cx="6735081" cy="4252875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5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>
            <p:ph type="title"/>
          </p:nvPr>
        </p:nvSpPr>
        <p:spPr>
          <a:xfrm>
            <a:off x="837730" y="1248039"/>
            <a:ext cx="3273502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4" name="Google Shape;124;p15"/>
          <p:cNvSpPr txBox="1"/>
          <p:nvPr>
            <p:ph idx="1" type="body"/>
          </p:nvPr>
        </p:nvSpPr>
        <p:spPr>
          <a:xfrm>
            <a:off x="837730" y="2008634"/>
            <a:ext cx="3273503" cy="2121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25" name="Google Shape;125;p15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片_3">
  <p:cSld name="內頁&amp;圖片_3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>
            <p:ph idx="2" type="pic"/>
          </p:nvPr>
        </p:nvSpPr>
        <p:spPr>
          <a:xfrm>
            <a:off x="501042" y="1486913"/>
            <a:ext cx="6263014" cy="3958225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16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9" name="Google Shape;129;p16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7358649" y="2999974"/>
            <a:ext cx="3701833" cy="1974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3" type="body"/>
          </p:nvPr>
        </p:nvSpPr>
        <p:spPr>
          <a:xfrm>
            <a:off x="7358649" y="5209364"/>
            <a:ext cx="38521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7358649" y="1717133"/>
            <a:ext cx="3701833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16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片_4">
  <p:cSld name="內頁&amp;圖片_4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/>
          <p:nvPr>
            <p:ph idx="2" type="pic"/>
          </p:nvPr>
        </p:nvSpPr>
        <p:spPr>
          <a:xfrm>
            <a:off x="0" y="0"/>
            <a:ext cx="12192000" cy="6886136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17"/>
          <p:cNvSpPr/>
          <p:nvPr/>
        </p:nvSpPr>
        <p:spPr>
          <a:xfrm>
            <a:off x="0" y="0"/>
            <a:ext cx="12192000" cy="6886136"/>
          </a:xfrm>
          <a:prstGeom prst="rect">
            <a:avLst/>
          </a:prstGeom>
          <a:solidFill>
            <a:srgbClr val="2E2E2E">
              <a:alpha val="69803"/>
            </a:srgbClr>
          </a:solidFill>
          <a:ln cap="flat" cmpd="sng" w="19050">
            <a:solidFill>
              <a:srgbClr val="51540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2343300" y="6381924"/>
            <a:ext cx="8964000" cy="2159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39" name="Google Shape;139;p17"/>
          <p:cNvSpPr txBox="1"/>
          <p:nvPr>
            <p:ph idx="1" type="body"/>
          </p:nvPr>
        </p:nvSpPr>
        <p:spPr>
          <a:xfrm>
            <a:off x="848211" y="2880000"/>
            <a:ext cx="6367624" cy="2121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2F2F2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40" name="Google Shape;140;p17"/>
          <p:cNvSpPr txBox="1"/>
          <p:nvPr>
            <p:ph type="title"/>
          </p:nvPr>
        </p:nvSpPr>
        <p:spPr>
          <a:xfrm>
            <a:off x="848210" y="2138629"/>
            <a:ext cx="6367623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chemeClr val="lt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1" name="Google Shape;141;p17"/>
          <p:cNvSpPr/>
          <p:nvPr/>
        </p:nvSpPr>
        <p:spPr>
          <a:xfrm>
            <a:off x="11514500" y="6466668"/>
            <a:ext cx="407368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chemeClr val="lt1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142" name="Google Shape;14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40536" y="6308558"/>
            <a:ext cx="1582416" cy="31622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/>
          <p:nvPr/>
        </p:nvSpPr>
        <p:spPr>
          <a:xfrm>
            <a:off x="2495700" y="6534324"/>
            <a:ext cx="8964000" cy="2159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表_1">
  <p:cSld name="內頁&amp;圖表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6" name="Google Shape;146;p18"/>
          <p:cNvSpPr txBox="1"/>
          <p:nvPr>
            <p:ph type="title"/>
          </p:nvPr>
        </p:nvSpPr>
        <p:spPr>
          <a:xfrm>
            <a:off x="858226" y="1277281"/>
            <a:ext cx="3815738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7" name="Google Shape;147;p18"/>
          <p:cNvSpPr/>
          <p:nvPr>
            <p:ph idx="2" type="chart"/>
          </p:nvPr>
        </p:nvSpPr>
        <p:spPr>
          <a:xfrm>
            <a:off x="5298857" y="1533201"/>
            <a:ext cx="5903013" cy="3791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48" name="Google Shape;148;p18"/>
          <p:cNvSpPr txBox="1"/>
          <p:nvPr>
            <p:ph idx="1" type="body"/>
          </p:nvPr>
        </p:nvSpPr>
        <p:spPr>
          <a:xfrm>
            <a:off x="5211288" y="5657885"/>
            <a:ext cx="38521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49" name="Google Shape;149;p18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50" name="Google Shape;150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>
            <p:ph idx="3" type="body"/>
          </p:nvPr>
        </p:nvSpPr>
        <p:spPr>
          <a:xfrm>
            <a:off x="858226" y="2024693"/>
            <a:ext cx="3815738" cy="3376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52" name="Google Shape;152;p18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表_2">
  <p:cSld name="內頁&amp;圖表_2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5" name="Google Shape;155;p19"/>
          <p:cNvSpPr/>
          <p:nvPr>
            <p:ph idx="2" type="chart"/>
          </p:nvPr>
        </p:nvSpPr>
        <p:spPr>
          <a:xfrm>
            <a:off x="5206181" y="1247775"/>
            <a:ext cx="628806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56" name="Google Shape;156;p19"/>
          <p:cNvSpPr txBox="1"/>
          <p:nvPr>
            <p:ph type="title"/>
          </p:nvPr>
        </p:nvSpPr>
        <p:spPr>
          <a:xfrm>
            <a:off x="858225" y="1258390"/>
            <a:ext cx="3640233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19"/>
          <p:cNvSpPr txBox="1"/>
          <p:nvPr>
            <p:ph idx="1" type="body"/>
          </p:nvPr>
        </p:nvSpPr>
        <p:spPr>
          <a:xfrm>
            <a:off x="909289" y="2182814"/>
            <a:ext cx="3350150" cy="498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6B4B1"/>
              </a:buClr>
              <a:buSzPts val="2400"/>
              <a:buFont typeface="Arial"/>
              <a:buNone/>
              <a:defRPr b="1" i="0" sz="2400" u="sng" cap="none" strike="noStrike">
                <a:solidFill>
                  <a:srgbClr val="76B4B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58" name="Google Shape;158;p19"/>
          <p:cNvSpPr txBox="1"/>
          <p:nvPr>
            <p:ph idx="3" type="body"/>
          </p:nvPr>
        </p:nvSpPr>
        <p:spPr>
          <a:xfrm>
            <a:off x="909289" y="2718683"/>
            <a:ext cx="3589170" cy="2867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59" name="Google Shape;159;p19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60" name="Google Shape;16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表_3">
  <p:cSld name="內頁&amp;圖表_3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4" name="Google Shape;164;p20"/>
          <p:cNvSpPr txBox="1"/>
          <p:nvPr>
            <p:ph type="title"/>
          </p:nvPr>
        </p:nvSpPr>
        <p:spPr>
          <a:xfrm>
            <a:off x="837729" y="834158"/>
            <a:ext cx="10225161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5" name="Google Shape;165;p20"/>
          <p:cNvSpPr txBox="1"/>
          <p:nvPr>
            <p:ph idx="1" type="body"/>
          </p:nvPr>
        </p:nvSpPr>
        <p:spPr>
          <a:xfrm>
            <a:off x="837730" y="5366064"/>
            <a:ext cx="385214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66" name="Google Shape;166;p20"/>
          <p:cNvSpPr/>
          <p:nvPr>
            <p:ph idx="2" type="chart"/>
          </p:nvPr>
        </p:nvSpPr>
        <p:spPr>
          <a:xfrm>
            <a:off x="925974" y="1862352"/>
            <a:ext cx="10136917" cy="3247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67" name="Google Shape;167;p20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圖表_4">
  <p:cSld name="內頁&amp;圖表_4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>
            <p:ph idx="2" type="chart"/>
          </p:nvPr>
        </p:nvSpPr>
        <p:spPr>
          <a:xfrm>
            <a:off x="942454" y="1729420"/>
            <a:ext cx="10143080" cy="4109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72" name="Google Shape;172;p21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73" name="Google Shape;173;p21"/>
          <p:cNvSpPr txBox="1"/>
          <p:nvPr>
            <p:ph type="title"/>
          </p:nvPr>
        </p:nvSpPr>
        <p:spPr>
          <a:xfrm>
            <a:off x="837730" y="816347"/>
            <a:ext cx="10247804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4" name="Google Shape;174;p21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內頁&amp;流程表_1">
  <p:cSld name="內頁&amp;流程表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idx="1" type="body"/>
          </p:nvPr>
        </p:nvSpPr>
        <p:spPr>
          <a:xfrm>
            <a:off x="4859422" y="3789218"/>
            <a:ext cx="2088320" cy="202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79" name="Google Shape;179;p22"/>
          <p:cNvSpPr txBox="1"/>
          <p:nvPr>
            <p:ph idx="2" type="body"/>
          </p:nvPr>
        </p:nvSpPr>
        <p:spPr>
          <a:xfrm>
            <a:off x="8755017" y="3789218"/>
            <a:ext cx="2088320" cy="202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0" name="Google Shape;180;p22"/>
          <p:cNvSpPr txBox="1"/>
          <p:nvPr>
            <p:ph idx="3" type="body"/>
          </p:nvPr>
        </p:nvSpPr>
        <p:spPr>
          <a:xfrm>
            <a:off x="1013932" y="3789218"/>
            <a:ext cx="2088320" cy="202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93939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393939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1" name="Google Shape;181;p22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2" name="Google Shape;182;p22"/>
          <p:cNvSpPr txBox="1"/>
          <p:nvPr>
            <p:ph type="title"/>
          </p:nvPr>
        </p:nvSpPr>
        <p:spPr>
          <a:xfrm>
            <a:off x="837729" y="816347"/>
            <a:ext cx="10005607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3" name="Google Shape;183;p22"/>
          <p:cNvSpPr txBox="1"/>
          <p:nvPr>
            <p:ph idx="4" type="body"/>
          </p:nvPr>
        </p:nvSpPr>
        <p:spPr>
          <a:xfrm>
            <a:off x="990713" y="3179765"/>
            <a:ext cx="2281356" cy="498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4" name="Google Shape;184;p22"/>
          <p:cNvSpPr txBox="1"/>
          <p:nvPr>
            <p:ph idx="5" type="body"/>
          </p:nvPr>
        </p:nvSpPr>
        <p:spPr>
          <a:xfrm>
            <a:off x="4836203" y="3179765"/>
            <a:ext cx="2281356" cy="498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5" name="Google Shape;185;p22"/>
          <p:cNvSpPr txBox="1"/>
          <p:nvPr>
            <p:ph idx="6" type="body"/>
          </p:nvPr>
        </p:nvSpPr>
        <p:spPr>
          <a:xfrm>
            <a:off x="8731798" y="3179765"/>
            <a:ext cx="2281356" cy="4984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694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86" name="Google Shape;186;p22"/>
          <p:cNvSpPr/>
          <p:nvPr>
            <p:ph idx="7" type="pic"/>
          </p:nvPr>
        </p:nvSpPr>
        <p:spPr>
          <a:xfrm>
            <a:off x="1131536" y="1730971"/>
            <a:ext cx="1853112" cy="1228499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22"/>
          <p:cNvSpPr/>
          <p:nvPr>
            <p:ph idx="8" type="pic"/>
          </p:nvPr>
        </p:nvSpPr>
        <p:spPr>
          <a:xfrm>
            <a:off x="4951974" y="1730971"/>
            <a:ext cx="1853111" cy="1228499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22"/>
          <p:cNvSpPr/>
          <p:nvPr>
            <p:ph idx="9" type="pic"/>
          </p:nvPr>
        </p:nvSpPr>
        <p:spPr>
          <a:xfrm>
            <a:off x="8809991" y="1730971"/>
            <a:ext cx="1853111" cy="1228499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22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3766465" y="2541919"/>
            <a:ext cx="484632" cy="2180346"/>
          </a:xfrm>
          <a:prstGeom prst="chevron">
            <a:avLst>
              <a:gd fmla="val 50000" name="adj"/>
            </a:avLst>
          </a:prstGeom>
          <a:solidFill>
            <a:srgbClr val="3A9F9D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A9F9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7542601" y="2541919"/>
            <a:ext cx="484632" cy="2180346"/>
          </a:xfrm>
          <a:prstGeom prst="chevron">
            <a:avLst>
              <a:gd fmla="val 50000" name="adj"/>
            </a:avLst>
          </a:prstGeom>
          <a:solidFill>
            <a:srgbClr val="3A9F9D">
              <a:alpha val="1960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A9F9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2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簡報底圖">
  <p:cSld name="簡報底圖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投影片_1">
  <p:cSld name="空白投影片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/>
          <p:nvPr/>
        </p:nvSpPr>
        <p:spPr>
          <a:xfrm>
            <a:off x="2343300" y="6391355"/>
            <a:ext cx="8964000" cy="217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8" name="Google Shape;198;p24"/>
          <p:cNvSpPr txBox="1"/>
          <p:nvPr>
            <p:ph type="title"/>
          </p:nvPr>
        </p:nvSpPr>
        <p:spPr>
          <a:xfrm>
            <a:off x="837729" y="816347"/>
            <a:ext cx="10486761" cy="5638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3600"/>
              <a:buFont typeface="Noto Sans TC"/>
              <a:buNone/>
              <a:defRPr b="1" i="0" sz="3600" u="none" cap="none" strike="noStrike">
                <a:solidFill>
                  <a:srgbClr val="009694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9" name="Google Shape;199;p24"/>
          <p:cNvSpPr/>
          <p:nvPr/>
        </p:nvSpPr>
        <p:spPr>
          <a:xfrm>
            <a:off x="0" y="6647609"/>
            <a:ext cx="12192000" cy="210391"/>
          </a:xfrm>
          <a:prstGeom prst="rect">
            <a:avLst/>
          </a:prstGeom>
          <a:solidFill>
            <a:srgbClr val="0096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00" name="Google Shape;200;p24"/>
          <p:cNvSpPr/>
          <p:nvPr/>
        </p:nvSpPr>
        <p:spPr>
          <a:xfrm>
            <a:off x="11497287" y="6276961"/>
            <a:ext cx="616249" cy="250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HK" sz="1400" u="none" cap="none" strike="noStrike">
                <a:solidFill>
                  <a:srgbClr val="7F7F7F"/>
                </a:solidFill>
                <a:latin typeface="Noto Sans TC"/>
                <a:ea typeface="Noto Sans TC"/>
                <a:cs typeface="Noto Sans TC"/>
                <a:sym typeface="Noto Sans TC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837730" y="1631260"/>
            <a:ext cx="10486761" cy="4016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pic>
        <p:nvPicPr>
          <p:cNvPr id="202" name="Google Shape;20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4463" y="6063413"/>
            <a:ext cx="1718850" cy="505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封底_1">
  <p:cSld name="封底_1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idx="1" type="body"/>
          </p:nvPr>
        </p:nvSpPr>
        <p:spPr>
          <a:xfrm>
            <a:off x="838200" y="2563098"/>
            <a:ext cx="629213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205" name="Google Shape;205;p25"/>
          <p:cNvSpPr txBox="1"/>
          <p:nvPr>
            <p:ph idx="2" type="body"/>
          </p:nvPr>
        </p:nvSpPr>
        <p:spPr>
          <a:xfrm>
            <a:off x="813572" y="6130624"/>
            <a:ext cx="3749999" cy="306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7F7F7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pic>
        <p:nvPicPr>
          <p:cNvPr descr="一張含有 螢幕擷取畫面, 鮮豔, 藝術 的圖片&#10;&#10;自動產生的描述" id="206" name="Google Shape;206;p25"/>
          <p:cNvPicPr preferRelativeResize="0"/>
          <p:nvPr/>
        </p:nvPicPr>
        <p:blipFill rotWithShape="1">
          <a:blip r:embed="rId2">
            <a:alphaModFix amt="86000"/>
          </a:blip>
          <a:srcRect b="0" l="0" r="0" t="0"/>
          <a:stretch/>
        </p:blipFill>
        <p:spPr>
          <a:xfrm>
            <a:off x="8476098" y="0"/>
            <a:ext cx="37548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一張含有 標誌, 圖形, 螢幕擷取畫面, 符號 的圖片&#10;&#10;自動產生的描述" id="207" name="Google Shape;20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135" y="187181"/>
            <a:ext cx="3295211" cy="91671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5"/>
          <p:cNvSpPr txBox="1"/>
          <p:nvPr>
            <p:ph type="title"/>
          </p:nvPr>
        </p:nvSpPr>
        <p:spPr>
          <a:xfrm>
            <a:off x="838200" y="3190574"/>
            <a:ext cx="6292134" cy="1634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oppins SemiBold"/>
              <a:buNone/>
              <a:defRPr b="0" i="0" sz="6000" u="none" cap="none" strike="noStrik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Rectangle, 螢幕擷取畫面, 白色, 框架 的圖片&#10;&#10;自動產生的描述" id="10" name="Google Shape;10;p2"/>
          <p:cNvPicPr preferRelativeResize="0"/>
          <p:nvPr/>
        </p:nvPicPr>
        <p:blipFill rotWithShape="1">
          <a:blip r:embed="rId1">
            <a:alphaModFix amt="65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"/>
          <p:cNvSpPr txBox="1"/>
          <p:nvPr>
            <p:ph idx="1" type="body"/>
          </p:nvPr>
        </p:nvSpPr>
        <p:spPr>
          <a:xfrm>
            <a:off x="5181251" y="3453643"/>
            <a:ext cx="914749" cy="307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Poppins SemiBold"/>
              <a:buNone/>
            </a:pPr>
            <a:r>
              <a:t/>
            </a:r>
            <a:endParaRPr/>
          </a:p>
        </p:txBody>
      </p:sp>
      <p:sp>
        <p:nvSpPr>
          <p:cNvPr id="214" name="Google Shape;214;p1"/>
          <p:cNvSpPr txBox="1"/>
          <p:nvPr>
            <p:ph idx="2" type="body"/>
          </p:nvPr>
        </p:nvSpPr>
        <p:spPr>
          <a:xfrm>
            <a:off x="830581" y="3478640"/>
            <a:ext cx="1642906" cy="307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Poppins SemiBold"/>
              <a:buNone/>
            </a:pPr>
            <a:r>
              <a:t/>
            </a:r>
            <a:endParaRPr/>
          </a:p>
        </p:txBody>
      </p:sp>
      <p:sp>
        <p:nvSpPr>
          <p:cNvPr id="215" name="Google Shape;215;p1"/>
          <p:cNvSpPr txBox="1"/>
          <p:nvPr>
            <p:ph idx="3" type="body"/>
          </p:nvPr>
        </p:nvSpPr>
        <p:spPr>
          <a:xfrm>
            <a:off x="805618" y="4082861"/>
            <a:ext cx="3589100" cy="400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Poppins Light"/>
              <a:buNone/>
            </a:pPr>
            <a:r>
              <a:t/>
            </a:r>
            <a:endParaRPr/>
          </a:p>
        </p:txBody>
      </p:sp>
      <p:sp>
        <p:nvSpPr>
          <p:cNvPr id="216" name="Google Shape;216;p1"/>
          <p:cNvSpPr txBox="1"/>
          <p:nvPr>
            <p:ph idx="4" type="body"/>
          </p:nvPr>
        </p:nvSpPr>
        <p:spPr>
          <a:xfrm>
            <a:off x="805618" y="4440277"/>
            <a:ext cx="3589100" cy="400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Poppins Light"/>
              <a:buNone/>
            </a:pPr>
            <a:r>
              <a:t/>
            </a:r>
            <a:endParaRPr/>
          </a:p>
        </p:txBody>
      </p:sp>
      <p:sp>
        <p:nvSpPr>
          <p:cNvPr id="217" name="Google Shape;217;p1"/>
          <p:cNvSpPr txBox="1"/>
          <p:nvPr>
            <p:ph type="title"/>
          </p:nvPr>
        </p:nvSpPr>
        <p:spPr>
          <a:xfrm>
            <a:off x="756038" y="2650149"/>
            <a:ext cx="5339960" cy="922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694"/>
              </a:buClr>
              <a:buSzPts val="5600"/>
              <a:buFont typeface="Poppins SemiBold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資安院_簡報母片">
  <a:themeElements>
    <a:clrScheme name="資安院簡報色彩">
      <a:dk1>
        <a:srgbClr val="242424"/>
      </a:dk1>
      <a:lt1>
        <a:srgbClr val="FFFFFF"/>
      </a:lt1>
      <a:dk2>
        <a:srgbClr val="009594"/>
      </a:dk2>
      <a:lt2>
        <a:srgbClr val="FFFFFF"/>
      </a:lt2>
      <a:accent1>
        <a:srgbClr val="C2C823"/>
      </a:accent1>
      <a:accent2>
        <a:srgbClr val="93CFBF"/>
      </a:accent2>
      <a:accent3>
        <a:srgbClr val="E1DF71"/>
      </a:accent3>
      <a:accent4>
        <a:srgbClr val="8BC560"/>
      </a:accent4>
      <a:accent5>
        <a:srgbClr val="4FB9A0"/>
      </a:accent5>
      <a:accent6>
        <a:srgbClr val="368EA5"/>
      </a:accent6>
      <a:hlink>
        <a:srgbClr val="4FB9A0"/>
      </a:hlink>
      <a:folHlink>
        <a:srgbClr val="9B9B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2025-11-04T01:07:14Z</dcterms:created>
  <dc:creator>陳正庭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2025-01-07T02:56:53Z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bfb64c87-2f50-4cad-a2ec-2c66397d633f</vt:lpwstr>
  </property>
  <property fmtid="{D5CDD505-2E9C-101B-9397-08002B2CF9AE}" pid="7" name="MSIP_Label_defa4170-0d19-0005-0004-bc88714345d2_ActionId">
    <vt:lpwstr>b3a9c6da-d790-4771-a3b4-13f86e09c6fa</vt:lpwstr>
  </property>
  <property fmtid="{D5CDD505-2E9C-101B-9397-08002B2CF9AE}" pid="8" name="MSIP_Label_defa4170-0d19-0005-0004-bc88714345d2_ContentBits">
    <vt:lpwstr>0</vt:lpwstr>
  </property>
</Properties>
</file>